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12/14/2021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742888" y="0"/>
            <a:ext cx="10919155" cy="2412000"/>
          </a:xfrm>
        </p:spPr>
        <p:txBody>
          <a:bodyPr/>
          <a:lstStyle/>
          <a:p>
            <a:pPr algn="ctr"/>
            <a:r>
              <a:rPr lang="lt-LT" sz="6600" dirty="0" err="1"/>
              <a:t>Inovatyvaus</a:t>
            </a:r>
            <a:r>
              <a:rPr lang="lt-LT" sz="6600" dirty="0"/>
              <a:t> ikimokyklinio </a:t>
            </a:r>
            <a:br>
              <a:rPr lang="lt-LT" sz="6600" dirty="0"/>
            </a:br>
            <a:r>
              <a:rPr lang="lt-LT" sz="6600" dirty="0"/>
              <a:t>ugdymo veikla</a:t>
            </a:r>
            <a:endParaRPr lang="en-US" sz="6600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810000" y="5280847"/>
            <a:ext cx="11381999" cy="1057960"/>
          </a:xfrm>
        </p:spPr>
        <p:txBody>
          <a:bodyPr>
            <a:normAutofit/>
          </a:bodyPr>
          <a:lstStyle/>
          <a:p>
            <a:r>
              <a:rPr lang="lt-LT" sz="2400" dirty="0"/>
              <a:t>Mokytoja </a:t>
            </a:r>
            <a:r>
              <a:rPr lang="lt-LT" sz="2400" dirty="0" err="1"/>
              <a:t>Verginija</a:t>
            </a:r>
            <a:r>
              <a:rPr lang="lt-LT" sz="2400" dirty="0"/>
              <a:t> </a:t>
            </a:r>
            <a:r>
              <a:rPr lang="lt-LT" sz="2400" dirty="0" err="1"/>
              <a:t>Kuzmickienė</a:t>
            </a:r>
            <a:endParaRPr lang="lt-LT" sz="2400" dirty="0"/>
          </a:p>
          <a:p>
            <a:r>
              <a:rPr lang="lt-LT" sz="2400" dirty="0"/>
              <a:t>Mokytoja Judita </a:t>
            </a:r>
            <a:r>
              <a:rPr lang="lt-LT" sz="2400" dirty="0" err="1"/>
              <a:t>Endrijaitienė</a:t>
            </a:r>
            <a:endParaRPr lang="en-US" sz="2400" dirty="0"/>
          </a:p>
        </p:txBody>
      </p:sp>
      <p:sp>
        <p:nvSpPr>
          <p:cNvPr id="4" name="Pavadinimas 1">
            <a:extLst>
              <a:ext uri="{FF2B5EF4-FFF2-40B4-BE49-F238E27FC236}">
                <a16:creationId xmlns:a16="http://schemas.microsoft.com/office/drawing/2014/main" xmlns="" id="{29F70534-8F2A-482A-B8E1-AEC29B52C66F}"/>
              </a:ext>
            </a:extLst>
          </p:cNvPr>
          <p:cNvSpPr txBox="1">
            <a:spLocks/>
          </p:cNvSpPr>
          <p:nvPr/>
        </p:nvSpPr>
        <p:spPr>
          <a:xfrm>
            <a:off x="81556" y="1434423"/>
            <a:ext cx="10919155" cy="24120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t-LT" sz="6600" dirty="0"/>
              <a:t>„TILTAI“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3113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53" y="5185745"/>
            <a:ext cx="6594817" cy="1630302"/>
          </a:xfrm>
          <a:prstGeom prst="rect">
            <a:avLst/>
          </a:prstGeom>
        </p:spPr>
      </p:pic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-102957" y="0"/>
            <a:ext cx="2770108" cy="714992"/>
          </a:xfrm>
        </p:spPr>
        <p:txBody>
          <a:bodyPr/>
          <a:lstStyle/>
          <a:p>
            <a:pPr algn="ctr"/>
            <a:r>
              <a:rPr lang="lt-LT" sz="3200" dirty="0"/>
              <a:t>Uždaviniai:</a:t>
            </a:r>
            <a:endParaRPr lang="en-US" sz="3200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810000" y="5280847"/>
            <a:ext cx="11381999" cy="1057960"/>
          </a:xfrm>
        </p:spPr>
        <p:txBody>
          <a:bodyPr>
            <a:noAutofit/>
          </a:bodyPr>
          <a:lstStyle/>
          <a:p>
            <a:r>
              <a:rPr lang="lt-LT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Tema: Tiltai</a:t>
            </a:r>
          </a:p>
          <a:p>
            <a:r>
              <a:rPr lang="lt-LT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Tikslas: Rasti būdą, kaip persikelti į kitą upės krantą.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7274" y="3554818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t-LT" sz="2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</a:t>
            </a:r>
            <a:r>
              <a:rPr lang="lt-LT" sz="2400" dirty="0"/>
              <a:t>Sužinoti per mūsų miestą tekančios upės pavadinimą.</a:t>
            </a:r>
          </a:p>
          <a:p>
            <a:r>
              <a:rPr lang="lt-LT" sz="2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</a:t>
            </a:r>
            <a:r>
              <a:rPr lang="lt-LT" sz="2400" dirty="0"/>
              <a:t>Supažindinti su tiltų įvairove.</a:t>
            </a:r>
          </a:p>
          <a:p>
            <a:r>
              <a:rPr lang="lt-LT" sz="2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3. </a:t>
            </a:r>
            <a:r>
              <a:rPr lang="lt-LT" sz="2400" dirty="0"/>
              <a:t>Sužinoti kokį darbą dirba architektai, inžinieriai.</a:t>
            </a:r>
          </a:p>
          <a:p>
            <a:r>
              <a:rPr lang="lt-LT" sz="2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4. </a:t>
            </a:r>
            <a:r>
              <a:rPr lang="lt-LT" sz="2400" dirty="0"/>
              <a:t>Bandyti suprojektuoti iš dėžučių-</a:t>
            </a:r>
            <a:r>
              <a:rPr lang="lt-LT" sz="2400" dirty="0" err="1"/>
              <a:t>namelų</a:t>
            </a:r>
            <a:r>
              <a:rPr lang="lt-LT" sz="2400" dirty="0"/>
              <a:t> ir </a:t>
            </a:r>
            <a:r>
              <a:rPr lang="lt-LT" sz="2400" dirty="0" err="1"/>
              <a:t>lego</a:t>
            </a:r>
            <a:r>
              <a:rPr lang="lt-LT" sz="2400" dirty="0"/>
              <a:t> kaladėlių miestą ant grindų</a:t>
            </a:r>
          </a:p>
          <a:p>
            <a:r>
              <a:rPr lang="lt-LT" sz="2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5. </a:t>
            </a:r>
            <a:r>
              <a:rPr lang="lt-LT" sz="2400" dirty="0"/>
              <a:t>Iš pačių pagamintų vamzdelių sukonstruoti trikampius ir bandyti juos jungiant sukonstruoti tiltą per upę.</a:t>
            </a:r>
          </a:p>
          <a:p>
            <a:r>
              <a:rPr lang="lt-LT" sz="2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6. </a:t>
            </a:r>
            <a:r>
              <a:rPr lang="lt-LT" sz="2400" dirty="0"/>
              <a:t>Gaminant vis aukštesnius laivelius gebėti rasti sprendimą kaip aukštinti tilto konstrukciją.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154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36794" y="5471916"/>
            <a:ext cx="11381999" cy="1057960"/>
          </a:xfrm>
        </p:spPr>
        <p:txBody>
          <a:bodyPr>
            <a:noAutofit/>
          </a:bodyPr>
          <a:lstStyle/>
          <a:p>
            <a:r>
              <a:rPr lang="lt-LT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Tema: Tiltai</a:t>
            </a:r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7274" y="3882365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53" y="5185745"/>
            <a:ext cx="6594817" cy="1630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FEE185-1CF4-41DA-A9E8-9B0FF707C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44" y="0"/>
            <a:ext cx="6124597" cy="3445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B05A8A-14C0-4F81-ACB0-C3DC348FA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753" y="0"/>
            <a:ext cx="6124595" cy="3445085"/>
          </a:xfrm>
          <a:prstGeom prst="rect">
            <a:avLst/>
          </a:prstGeom>
        </p:spPr>
      </p:pic>
      <p:sp>
        <p:nvSpPr>
          <p:cNvPr id="12" name="Pavadinimas 1">
            <a:extLst>
              <a:ext uri="{FF2B5EF4-FFF2-40B4-BE49-F238E27FC236}">
                <a16:creationId xmlns:a16="http://schemas.microsoft.com/office/drawing/2014/main" xmlns="" id="{AF071D95-5E2D-45FB-8D60-7E767CA27755}"/>
              </a:ext>
            </a:extLst>
          </p:cNvPr>
          <p:cNvSpPr txBox="1">
            <a:spLocks/>
          </p:cNvSpPr>
          <p:nvPr/>
        </p:nvSpPr>
        <p:spPr>
          <a:xfrm>
            <a:off x="2223245" y="4025451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t-LT" sz="4000" dirty="0">
                <a:solidFill>
                  <a:schemeClr val="tx1"/>
                </a:solidFill>
              </a:rPr>
              <a:t>Vamzdelių reikalingų tilto konstrukcijai gaminimas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6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36794" y="5471916"/>
            <a:ext cx="11381999" cy="1057960"/>
          </a:xfrm>
        </p:spPr>
        <p:txBody>
          <a:bodyPr>
            <a:noAutofit/>
          </a:bodyPr>
          <a:lstStyle/>
          <a:p>
            <a:r>
              <a:rPr lang="lt-LT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Tema: Tiltai</a:t>
            </a:r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7274" y="3882365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53" y="5185745"/>
            <a:ext cx="6594817" cy="1630302"/>
          </a:xfrm>
          <a:prstGeom prst="rect">
            <a:avLst/>
          </a:prstGeom>
        </p:spPr>
      </p:pic>
      <p:sp>
        <p:nvSpPr>
          <p:cNvPr id="12" name="Pavadinimas 1">
            <a:extLst>
              <a:ext uri="{FF2B5EF4-FFF2-40B4-BE49-F238E27FC236}">
                <a16:creationId xmlns:a16="http://schemas.microsoft.com/office/drawing/2014/main" xmlns="" id="{AF071D95-5E2D-45FB-8D60-7E767CA27755}"/>
              </a:ext>
            </a:extLst>
          </p:cNvPr>
          <p:cNvSpPr txBox="1">
            <a:spLocks/>
          </p:cNvSpPr>
          <p:nvPr/>
        </p:nvSpPr>
        <p:spPr>
          <a:xfrm>
            <a:off x="3818755" y="4082409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t-LT" sz="3200" dirty="0">
                <a:solidFill>
                  <a:schemeClr val="tx1"/>
                </a:solidFill>
              </a:rPr>
              <a:t>Tilto konstravimas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A544EF-86FF-4153-8F6B-73841043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" y="-6910"/>
            <a:ext cx="4963147" cy="4289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99E249-6BC4-4C16-98F7-09539080C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317" y="0"/>
            <a:ext cx="3614646" cy="4289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4361DE5-16D8-46A8-8962-1BD6B6AD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672" y="-254270"/>
            <a:ext cx="3614646" cy="45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6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36794" y="5471916"/>
            <a:ext cx="11381999" cy="1057960"/>
          </a:xfrm>
        </p:spPr>
        <p:txBody>
          <a:bodyPr>
            <a:noAutofit/>
          </a:bodyPr>
          <a:lstStyle/>
          <a:p>
            <a:r>
              <a:rPr lang="lt-LT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Tema: Tiltai</a:t>
            </a:r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7274" y="3882365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53" y="5185745"/>
            <a:ext cx="6594817" cy="1630302"/>
          </a:xfrm>
          <a:prstGeom prst="rect">
            <a:avLst/>
          </a:prstGeom>
        </p:spPr>
      </p:pic>
      <p:sp>
        <p:nvSpPr>
          <p:cNvPr id="12" name="Pavadinimas 1">
            <a:extLst>
              <a:ext uri="{FF2B5EF4-FFF2-40B4-BE49-F238E27FC236}">
                <a16:creationId xmlns:a16="http://schemas.microsoft.com/office/drawing/2014/main" xmlns="" id="{AF071D95-5E2D-45FB-8D60-7E767CA27755}"/>
              </a:ext>
            </a:extLst>
          </p:cNvPr>
          <p:cNvSpPr txBox="1">
            <a:spLocks/>
          </p:cNvSpPr>
          <p:nvPr/>
        </p:nvSpPr>
        <p:spPr>
          <a:xfrm>
            <a:off x="3818755" y="4082409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t-LT" sz="4000" dirty="0">
                <a:solidFill>
                  <a:schemeClr val="tx1"/>
                </a:solidFill>
              </a:rPr>
              <a:t>Tilto testavimas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D3BB63-E4EE-4E14-B205-50EA18345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7" y="494"/>
            <a:ext cx="4210138" cy="3869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092BBC-5C1D-4F3B-8113-6D4BD2F8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140" y="-8842"/>
            <a:ext cx="5420855" cy="3891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27EBAF-B42E-4042-8129-3CBA4D1FA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471" y="12818"/>
            <a:ext cx="2644530" cy="38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34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36794" y="5471916"/>
            <a:ext cx="11381999" cy="1057960"/>
          </a:xfrm>
        </p:spPr>
        <p:txBody>
          <a:bodyPr>
            <a:noAutofit/>
          </a:bodyPr>
          <a:lstStyle/>
          <a:p>
            <a:r>
              <a:rPr lang="lt-LT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Tema: Tiltai</a:t>
            </a:r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7274" y="3882365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53" y="5185745"/>
            <a:ext cx="6594817" cy="1630302"/>
          </a:xfrm>
          <a:prstGeom prst="rect">
            <a:avLst/>
          </a:prstGeom>
        </p:spPr>
      </p:pic>
      <p:sp>
        <p:nvSpPr>
          <p:cNvPr id="12" name="Pavadinimas 1">
            <a:extLst>
              <a:ext uri="{FF2B5EF4-FFF2-40B4-BE49-F238E27FC236}">
                <a16:creationId xmlns:a16="http://schemas.microsoft.com/office/drawing/2014/main" xmlns="" id="{AF071D95-5E2D-45FB-8D60-7E767CA27755}"/>
              </a:ext>
            </a:extLst>
          </p:cNvPr>
          <p:cNvSpPr txBox="1">
            <a:spLocks/>
          </p:cNvSpPr>
          <p:nvPr/>
        </p:nvSpPr>
        <p:spPr>
          <a:xfrm>
            <a:off x="1241283" y="3858836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t-LT" sz="4000" dirty="0">
                <a:solidFill>
                  <a:schemeClr val="tx1"/>
                </a:solidFill>
              </a:rPr>
              <a:t>Tilto pritaikymas</a:t>
            </a:r>
          </a:p>
          <a:p>
            <a:pPr algn="ctr"/>
            <a:r>
              <a:rPr lang="lt-LT" sz="4000" dirty="0">
                <a:solidFill>
                  <a:schemeClr val="tx1"/>
                </a:solidFill>
              </a:rPr>
              <a:t> žaidime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9EBCF1-E9E4-4620-98AE-247A74CB6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22" y="-78354"/>
            <a:ext cx="4113071" cy="2720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8639B8-0C55-42E9-B61C-C61150F66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947" y="-78354"/>
            <a:ext cx="4644139" cy="2720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72E93C-E26A-439D-AFF4-99D250310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719" y="2642532"/>
            <a:ext cx="3832820" cy="2270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A438AC7-2772-41CC-A6D3-07A6E0EE9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536" y="-33940"/>
            <a:ext cx="4304542" cy="2676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E31D67B-3C28-4D72-BB3F-9E0773C407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715" y="2622741"/>
            <a:ext cx="3832820" cy="23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1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-102957" y="0"/>
            <a:ext cx="2770108" cy="714992"/>
          </a:xfrm>
        </p:spPr>
        <p:txBody>
          <a:bodyPr/>
          <a:lstStyle/>
          <a:p>
            <a:pPr algn="ctr"/>
            <a:r>
              <a:rPr lang="lt-LT" sz="3200" dirty="0" err="1"/>
              <a:t>Reflekcija</a:t>
            </a:r>
            <a:r>
              <a:rPr lang="lt-LT" sz="3200" dirty="0"/>
              <a:t>:</a:t>
            </a:r>
            <a:endParaRPr lang="en-US" sz="3200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36794" y="5471916"/>
            <a:ext cx="11381999" cy="1057960"/>
          </a:xfrm>
        </p:spPr>
        <p:txBody>
          <a:bodyPr>
            <a:noAutofit/>
          </a:bodyPr>
          <a:lstStyle/>
          <a:p>
            <a:r>
              <a:rPr lang="lt-LT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Tema: Tiltai</a:t>
            </a:r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7274" y="3882365"/>
            <a:ext cx="9541125" cy="71499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t-LT" sz="2400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Vaikai sužinojo kokiu tikslu yra konstruojami tiltai. Kaip vadinasi žmonės, kurie atlieką tą darbą. Kas yra viadukai. </a:t>
            </a:r>
          </a:p>
          <a:p>
            <a:r>
              <a:rPr lang="lt-LT" sz="2400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Tilto konstrukcijai gamino vamzdelius, patys iš jų kūrė trikampius. Konstruojant patį tiltą, upę per miestą vaikams buvo reikalinga pagalba. Pasiūlius sukonstruoti laivą visas dėmesys buvo sutelktas į jo konstravimą. </a:t>
            </a:r>
          </a:p>
          <a:p>
            <a:r>
              <a:rPr lang="lt-LT" sz="2400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Vaikai savarankiškai aukštino tiltą aukštesniems laivams praplaukti, gaminosi vėliavas, jas tvirtino prie laivų.</a:t>
            </a:r>
          </a:p>
          <a:p>
            <a:r>
              <a:rPr lang="lt-LT" sz="2400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Ši veikla ir jos procesas vaikams suteikė džiaugsmo ir daug klausimų.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53" y="5185745"/>
            <a:ext cx="6594817" cy="16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755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tos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Citatos</Template>
  <TotalTime>113</TotalTime>
  <Words>211</Words>
  <Application>Microsoft Office PowerPoint</Application>
  <PresentationFormat>Plačiaekranė</PresentationFormat>
  <Paragraphs>28</Paragraphs>
  <Slides>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10" baseType="lpstr">
      <vt:lpstr>Century Gothic</vt:lpstr>
      <vt:lpstr>Wingdings 2</vt:lpstr>
      <vt:lpstr>Citatos</vt:lpstr>
      <vt:lpstr>Inovatyvaus ikimokyklinio  ugdymo veikla</vt:lpstr>
      <vt:lpstr>Uždaviniai:</vt:lpstr>
      <vt:lpstr>„PowerPoint“ pateiktis</vt:lpstr>
      <vt:lpstr>„PowerPoint“ pateiktis</vt:lpstr>
      <vt:lpstr>„PowerPoint“ pateiktis</vt:lpstr>
      <vt:lpstr>„PowerPoint“ pateiktis</vt:lpstr>
      <vt:lpstr>Reflekcija: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Inovatyvaus ikimokyklinio  ugdymo veikla</dc:title>
  <dc:creator>Asus</dc:creator>
  <cp:lastModifiedBy>PC</cp:lastModifiedBy>
  <cp:revision>7</cp:revision>
  <dcterms:created xsi:type="dcterms:W3CDTF">2021-12-12T17:04:25Z</dcterms:created>
  <dcterms:modified xsi:type="dcterms:W3CDTF">2021-12-14T05:34:14Z</dcterms:modified>
</cp:coreProperties>
</file>