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D08D-7B5C-4B3E-A91F-4350FE63176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CA80-960B-4AEA-BEC5-38655417B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D08D-7B5C-4B3E-A91F-4350FE63176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CA80-960B-4AEA-BEC5-38655417B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D08D-7B5C-4B3E-A91F-4350FE63176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CA80-960B-4AEA-BEC5-38655417B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D08D-7B5C-4B3E-A91F-4350FE63176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CA80-960B-4AEA-BEC5-38655417B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D08D-7B5C-4B3E-A91F-4350FE63176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CA80-960B-4AEA-BEC5-38655417B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D08D-7B5C-4B3E-A91F-4350FE63176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CA80-960B-4AEA-BEC5-38655417B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D08D-7B5C-4B3E-A91F-4350FE63176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CA80-960B-4AEA-BEC5-38655417B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D08D-7B5C-4B3E-A91F-4350FE63176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CA80-960B-4AEA-BEC5-38655417B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D08D-7B5C-4B3E-A91F-4350FE63176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CA80-960B-4AEA-BEC5-38655417B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D08D-7B5C-4B3E-A91F-4350FE63176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CA80-960B-4AEA-BEC5-38655417BD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D08D-7B5C-4B3E-A91F-4350FE63176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DCA80-960B-4AEA-BEC5-38655417BDD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51DCA80-960B-4AEA-BEC5-38655417BDD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B69D08D-7B5C-4B3E-A91F-4350FE631766}" type="datetimeFigureOut">
              <a:rPr lang="en-US" smtClean="0"/>
              <a:t>2/7/2022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SAVO KŪNO ŠEŠĖLIO TYRINĖJIMAS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5 gr. m</a:t>
            </a:r>
            <a:r>
              <a:rPr lang="lt-LT" dirty="0" smtClean="0"/>
              <a:t>okytoja V.Lėkienė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72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3755581" cy="6336704"/>
          </a:xfrm>
        </p:spPr>
      </p:pic>
    </p:spTree>
    <p:extLst>
      <p:ext uri="{BB962C8B-B14F-4D97-AF65-F5344CB8AC3E}">
        <p14:creationId xmlns:p14="http://schemas.microsoft.com/office/powerpoint/2010/main" val="3324702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8136904" cy="4824536"/>
          </a:xfrm>
        </p:spPr>
      </p:pic>
    </p:spTree>
    <p:extLst>
      <p:ext uri="{BB962C8B-B14F-4D97-AF65-F5344CB8AC3E}">
        <p14:creationId xmlns:p14="http://schemas.microsoft.com/office/powerpoint/2010/main" val="2990476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sz="3600" dirty="0" smtClean="0"/>
          </a:p>
          <a:p>
            <a:pPr marL="114300" indent="0">
              <a:buNone/>
            </a:pPr>
            <a:endParaRPr lang="en-US" sz="3600" dirty="0"/>
          </a:p>
          <a:p>
            <a:pPr marL="114300" indent="0">
              <a:buNone/>
            </a:pPr>
            <a:r>
              <a:rPr lang="en-US" sz="3600" dirty="0" smtClean="0"/>
              <a:t>                  </a:t>
            </a:r>
            <a:r>
              <a:rPr lang="lt-LT" sz="3600" dirty="0" smtClean="0"/>
              <a:t>Ačiū už dėmesį</a:t>
            </a:r>
            <a:r>
              <a:rPr lang="en-US" sz="3600" dirty="0" smtClean="0"/>
              <a:t>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575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3600" dirty="0" smtClean="0"/>
              <a:t>Supras, kokie yra panašūs ir skirtingi.</a:t>
            </a:r>
          </a:p>
          <a:p>
            <a:r>
              <a:rPr lang="lt-LT" sz="3600" dirty="0" smtClean="0"/>
              <a:t>Mokysis pavadinti veido dalis.</a:t>
            </a:r>
          </a:p>
          <a:p>
            <a:r>
              <a:rPr lang="lt-LT" sz="3600" dirty="0" smtClean="0"/>
              <a:t>Sužinos, ko reikia, kad atsirastų šešėlis.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454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8517632" cy="5616624"/>
          </a:xfrm>
        </p:spPr>
      </p:pic>
    </p:spTree>
    <p:extLst>
      <p:ext uri="{BB962C8B-B14F-4D97-AF65-F5344CB8AC3E}">
        <p14:creationId xmlns:p14="http://schemas.microsoft.com/office/powerpoint/2010/main" val="3850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0648"/>
            <a:ext cx="4536504" cy="6297563"/>
          </a:xfrm>
        </p:spPr>
      </p:pic>
    </p:spTree>
    <p:extLst>
      <p:ext uri="{BB962C8B-B14F-4D97-AF65-F5344CB8AC3E}">
        <p14:creationId xmlns:p14="http://schemas.microsoft.com/office/powerpoint/2010/main" val="1218984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8640"/>
            <a:ext cx="3960440" cy="6408712"/>
          </a:xfrm>
        </p:spPr>
      </p:pic>
    </p:spTree>
    <p:extLst>
      <p:ext uri="{BB962C8B-B14F-4D97-AF65-F5344CB8AC3E}">
        <p14:creationId xmlns:p14="http://schemas.microsoft.com/office/powerpoint/2010/main" val="668903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8640"/>
            <a:ext cx="4896544" cy="6408712"/>
          </a:xfrm>
        </p:spPr>
      </p:pic>
    </p:spTree>
    <p:extLst>
      <p:ext uri="{BB962C8B-B14F-4D97-AF65-F5344CB8AC3E}">
        <p14:creationId xmlns:p14="http://schemas.microsoft.com/office/powerpoint/2010/main" val="203065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0648"/>
            <a:ext cx="4464496" cy="6120680"/>
          </a:xfrm>
        </p:spPr>
      </p:pic>
    </p:spTree>
    <p:extLst>
      <p:ext uri="{BB962C8B-B14F-4D97-AF65-F5344CB8AC3E}">
        <p14:creationId xmlns:p14="http://schemas.microsoft.com/office/powerpoint/2010/main" val="99629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4664"/>
            <a:ext cx="3744416" cy="5760640"/>
          </a:xfrm>
        </p:spPr>
      </p:pic>
    </p:spTree>
    <p:extLst>
      <p:ext uri="{BB962C8B-B14F-4D97-AF65-F5344CB8AC3E}">
        <p14:creationId xmlns:p14="http://schemas.microsoft.com/office/powerpoint/2010/main" val="397887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8640"/>
            <a:ext cx="3672408" cy="6408712"/>
          </a:xfrm>
        </p:spPr>
      </p:pic>
    </p:spTree>
    <p:extLst>
      <p:ext uri="{BB962C8B-B14F-4D97-AF65-F5344CB8AC3E}">
        <p14:creationId xmlns:p14="http://schemas.microsoft.com/office/powerpoint/2010/main" val="2755765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32</TotalTime>
  <Words>37</Words>
  <Application>Microsoft Office PowerPoint</Application>
  <PresentationFormat>Demonstracija ekrane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</vt:lpstr>
      <vt:lpstr>Adjacency</vt:lpstr>
      <vt:lpstr>SAVO KŪNO ŠEŠĖLIO TYRINĖJIMAS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SAVO KŪNO ŠEŠĖLIO TYRINĖJIMAS</dc:title>
  <dc:creator>User</dc:creator>
  <cp:lastModifiedBy>PC</cp:lastModifiedBy>
  <cp:revision>3</cp:revision>
  <dcterms:created xsi:type="dcterms:W3CDTF">2022-02-06T09:28:50Z</dcterms:created>
  <dcterms:modified xsi:type="dcterms:W3CDTF">2022-02-07T06:11:51Z</dcterms:modified>
</cp:coreProperties>
</file>