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720B-3089-4ED1-A5FB-8AA6BFA4627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A0E7-39C8-4B79-92AA-77AC75D7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5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720B-3089-4ED1-A5FB-8AA6BFA4627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A0E7-39C8-4B79-92AA-77AC75D7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1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720B-3089-4ED1-A5FB-8AA6BFA4627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A0E7-39C8-4B79-92AA-77AC75D7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720B-3089-4ED1-A5FB-8AA6BFA4627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A0E7-39C8-4B79-92AA-77AC75D7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3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720B-3089-4ED1-A5FB-8AA6BFA4627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A0E7-39C8-4B79-92AA-77AC75D7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5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720B-3089-4ED1-A5FB-8AA6BFA4627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A0E7-39C8-4B79-92AA-77AC75D7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720B-3089-4ED1-A5FB-8AA6BFA4627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A0E7-39C8-4B79-92AA-77AC75D7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11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720B-3089-4ED1-A5FB-8AA6BFA4627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A0E7-39C8-4B79-92AA-77AC75D7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2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720B-3089-4ED1-A5FB-8AA6BFA4627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A0E7-39C8-4B79-92AA-77AC75D7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56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720B-3089-4ED1-A5FB-8AA6BFA4627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A0E7-39C8-4B79-92AA-77AC75D7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478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A720B-3089-4ED1-A5FB-8AA6BFA4627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A0E7-39C8-4B79-92AA-77AC75D7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2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A720B-3089-4ED1-A5FB-8AA6BFA46271}" type="datetimeFigureOut">
              <a:rPr lang="en-US" smtClean="0"/>
              <a:t>3/22/2022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A0E7-39C8-4B79-92AA-77AC75D74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8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smtClean="0"/>
              <a:t>Popieriaus ir virvės dialogas</a:t>
            </a:r>
            <a:endParaRPr lang="en-US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Sukūrė : Ramunė </a:t>
            </a:r>
            <a:r>
              <a:rPr lang="lt-LT" dirty="0" err="1" smtClean="0"/>
              <a:t>Bodrenkovienė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9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49215" y="2476500"/>
            <a:ext cx="10515600" cy="1071123"/>
          </a:xfrm>
        </p:spPr>
        <p:txBody>
          <a:bodyPr>
            <a:normAutofit/>
          </a:bodyPr>
          <a:lstStyle/>
          <a:p>
            <a:r>
              <a:rPr lang="lt-LT" dirty="0" smtClean="0"/>
              <a:t>Tikslas :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2712915" y="2834041"/>
            <a:ext cx="9909517" cy="1427163"/>
          </a:xfrm>
        </p:spPr>
        <p:txBody>
          <a:bodyPr/>
          <a:lstStyle/>
          <a:p>
            <a:pPr marL="0" indent="0">
              <a:buNone/>
            </a:pPr>
            <a:r>
              <a:rPr lang="lt-LT" dirty="0" smtClean="0"/>
              <a:t>   išradingai ir neįprastai panaudoti popierių ir įvairias virveles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535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Uždaviniai :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Išsiaiškinti popieriaus savybes</a:t>
            </a:r>
          </a:p>
          <a:p>
            <a:r>
              <a:rPr lang="lt-LT" dirty="0" smtClean="0"/>
              <a:t>Kurti iš popieriaus įvairius garsus ir pasidžiaugti savo kūryba</a:t>
            </a:r>
          </a:p>
          <a:p>
            <a:r>
              <a:rPr lang="lt-LT" dirty="0" smtClean="0"/>
              <a:t>Kurti įvairius dialogus jungiant popierių ir virvutes</a:t>
            </a:r>
          </a:p>
          <a:p>
            <a:r>
              <a:rPr lang="lt-LT" dirty="0" smtClean="0"/>
              <a:t>Džiaugtis naujais atradimais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5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Priemonės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Dažai</a:t>
            </a:r>
          </a:p>
          <a:p>
            <a:r>
              <a:rPr lang="lt-LT" dirty="0" smtClean="0"/>
              <a:t>Popierius</a:t>
            </a:r>
          </a:p>
          <a:p>
            <a:r>
              <a:rPr lang="lt-LT" dirty="0" smtClean="0"/>
              <a:t>Įvairios virvelės</a:t>
            </a:r>
          </a:p>
          <a:p>
            <a:r>
              <a:rPr lang="lt-LT" dirty="0" smtClean="0"/>
              <a:t>Vaikiškos adatėlės </a:t>
            </a:r>
          </a:p>
          <a:p>
            <a:r>
              <a:rPr lang="lt-LT" dirty="0" smtClean="0"/>
              <a:t>Kartonas</a:t>
            </a:r>
          </a:p>
          <a:p>
            <a:r>
              <a:rPr lang="lt-LT" dirty="0" smtClean="0"/>
              <a:t>siūlai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09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</a:t>
            </a:r>
            <a:r>
              <a:rPr lang="lt-LT" dirty="0" smtClean="0"/>
              <a:t>opieriaus šokis</a:t>
            </a:r>
            <a:endParaRPr lang="en-US" dirty="0"/>
          </a:p>
        </p:txBody>
      </p:sp>
      <p:pic>
        <p:nvPicPr>
          <p:cNvPr id="5" name="Paveikslėlio vietos rezervavimo ženklas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6409251" y="346076"/>
            <a:ext cx="4873625" cy="6172200"/>
          </a:xfr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862" y="2188326"/>
            <a:ext cx="4688058" cy="442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31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Žaidimai su siūlais </a:t>
            </a:r>
            <a:r>
              <a:rPr lang="lt-LT" smtClean="0"/>
              <a:t>ir virvutėmis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7053" y="2243628"/>
            <a:ext cx="4352925" cy="3516923"/>
          </a:xfr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2882" y="2075731"/>
            <a:ext cx="4352926" cy="3852718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46" y="1825626"/>
            <a:ext cx="3974415" cy="435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66106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59</Words>
  <Application>Microsoft Office PowerPoint</Application>
  <PresentationFormat>Plačiaekranė</PresentationFormat>
  <Paragraphs>18</Paragraphs>
  <Slides>6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„Office“ tema</vt:lpstr>
      <vt:lpstr>Popieriaus ir virvės dialogas</vt:lpstr>
      <vt:lpstr>Tikslas :</vt:lpstr>
      <vt:lpstr>Uždaviniai :</vt:lpstr>
      <vt:lpstr>Priemonės</vt:lpstr>
      <vt:lpstr>Popieriaus šokis</vt:lpstr>
      <vt:lpstr>Žaidimai su siūlais ir virvutėmis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Popieriaus ir virvės dialogas Sukūrė : Ramunė Bodrenkovienė</dc:title>
  <dc:creator>PC</dc:creator>
  <cp:lastModifiedBy>PC</cp:lastModifiedBy>
  <cp:revision>7</cp:revision>
  <dcterms:created xsi:type="dcterms:W3CDTF">2022-03-21T12:36:38Z</dcterms:created>
  <dcterms:modified xsi:type="dcterms:W3CDTF">2022-03-22T05:22:33Z</dcterms:modified>
</cp:coreProperties>
</file>