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60" r:id="rId4"/>
    <p:sldId id="275" r:id="rId5"/>
    <p:sldId id="276" r:id="rId6"/>
    <p:sldId id="278" r:id="rId7"/>
    <p:sldId id="277" r:id="rId8"/>
    <p:sldId id="266" r:id="rId9"/>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252"/>
      </p:cViewPr>
      <p:guideLst/>
    </p:cSldViewPr>
  </p:slideViewPr>
  <p:notesTextViewPr>
    <p:cViewPr>
      <p:scale>
        <a:sx n="1" d="1"/>
        <a:sy n="1" d="1"/>
      </p:scale>
      <p:origin x="0" y="0"/>
    </p:cViewPr>
  </p:notesTextViewPr>
  <p:notesViewPr>
    <p:cSldViewPr snapToGrid="0">
      <p:cViewPr varScale="1">
        <p:scale>
          <a:sx n="100" d="100"/>
          <a:sy n="100" d="100"/>
        </p:scale>
        <p:origin x="231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8CE8A4-D5E7-4424-9A68-3606775CE75E}" type="datetime1">
              <a:rPr lang="lt-LT" smtClean="0"/>
              <a:t>2022-03-23</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037FB0-595B-40EF-A0BA-20862A72C3E0}" type="slidenum">
              <a:rPr lang="lt-LT" smtClean="0"/>
              <a:t>‹#›</a:t>
            </a:fld>
            <a:endParaRPr lang="lt-LT"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5C63157-E6F6-439F-B0E6-F26A71F82A75}" type="datetime1">
              <a:rPr lang="lt-LT" smtClean="0"/>
              <a:t>2022-03-23</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smtClean="0"/>
              <a:t>Redaguoti šablono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94165F4-379C-44F2-8E89-DB43904FE854}" type="slidenum">
              <a:rPr lang="lt-LT" smtClean="0"/>
              <a:t>‹#›</a:t>
            </a:fld>
            <a:endParaRPr lang="lt-LT"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rtlCol="0"/>
          <a:lstStyle/>
          <a:p>
            <a:pPr rtl="0"/>
            <a:r>
              <a:rPr lang="lt-LT" dirty="0" smtClean="0"/>
              <a:t>PASTABA. Norėdami keisti šios skaidrės vaizdą, pasirinkite paveikslėlį ir jį panaikinkite. Tada spustelėkite piktogramą Paveikslėlio įterpimas</a:t>
            </a:r>
          </a:p>
          <a:p>
            <a:pPr rtl="0"/>
            <a:r>
              <a:rPr lang="lt-LT" dirty="0" smtClean="0"/>
              <a:t>vietos rezervavimo ženkle, norėdami įterpti savo vaizdą.</a:t>
            </a:r>
            <a:endParaRPr lang="lt-LT" dirty="0"/>
          </a:p>
        </p:txBody>
      </p:sp>
      <p:sp>
        <p:nvSpPr>
          <p:cNvPr id="4" name="Skaidrės numerio vietos rezervavimo ženklas 3"/>
          <p:cNvSpPr>
            <a:spLocks noGrp="1"/>
          </p:cNvSpPr>
          <p:nvPr>
            <p:ph type="sldNum" sz="quarter" idx="10"/>
          </p:nvPr>
        </p:nvSpPr>
        <p:spPr/>
        <p:txBody>
          <a:bodyPr rtlCol="0"/>
          <a:lstStyle/>
          <a:p>
            <a:pPr rtl="0"/>
            <a:fld id="{B94165F4-379C-44F2-8E89-DB43904FE854}" type="slidenum">
              <a:rPr lang="lt-LT" smtClean="0"/>
              <a:t>1</a:t>
            </a:fld>
            <a:endParaRPr lang="lt-LT" dirty="0"/>
          </a:p>
        </p:txBody>
      </p:sp>
    </p:spTree>
    <p:extLst>
      <p:ext uri="{BB962C8B-B14F-4D97-AF65-F5344CB8AC3E}">
        <p14:creationId xmlns:p14="http://schemas.microsoft.com/office/powerpoint/2010/main" val="36299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rtlCol="0"/>
          <a:lstStyle/>
          <a:p>
            <a:pPr rtl="0"/>
            <a:r>
              <a:rPr lang="lt-LT" dirty="0" smtClean="0"/>
              <a:t>PASTABA. Norėdami keisti šios skaidrės vaizdą, pasirinkite paveikslėlį ir jį panaikinkite. Tada spustelėkite piktogramą Paveikslėlio įterpimas</a:t>
            </a:r>
          </a:p>
          <a:p>
            <a:pPr rtl="0"/>
            <a:r>
              <a:rPr lang="lt-LT" dirty="0" smtClean="0"/>
              <a:t>vietos rezervavimo ženkle, norėdami įterpti savo vaizdą.</a:t>
            </a:r>
            <a:endParaRPr lang="lt-LT" dirty="0"/>
          </a:p>
        </p:txBody>
      </p:sp>
      <p:sp>
        <p:nvSpPr>
          <p:cNvPr id="4" name="Skaidrės numerio vietos rezervavimo ženklas 3"/>
          <p:cNvSpPr>
            <a:spLocks noGrp="1"/>
          </p:cNvSpPr>
          <p:nvPr>
            <p:ph type="sldNum" sz="quarter" idx="10"/>
          </p:nvPr>
        </p:nvSpPr>
        <p:spPr/>
        <p:txBody>
          <a:bodyPr rtlCol="0"/>
          <a:lstStyle/>
          <a:p>
            <a:pPr rtl="0"/>
            <a:fld id="{B94165F4-379C-44F2-8E89-DB43904FE854}" type="slidenum">
              <a:rPr lang="lt-LT" smtClean="0"/>
              <a:t>2</a:t>
            </a:fld>
            <a:endParaRPr lang="lt-LT" dirty="0"/>
          </a:p>
        </p:txBody>
      </p:sp>
    </p:spTree>
    <p:extLst>
      <p:ext uri="{BB962C8B-B14F-4D97-AF65-F5344CB8AC3E}">
        <p14:creationId xmlns:p14="http://schemas.microsoft.com/office/powerpoint/2010/main" val="243582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rtlCol="0"/>
          <a:lstStyle/>
          <a:p>
            <a:pPr rtl="0"/>
            <a:r>
              <a:rPr lang="lt-LT" dirty="0" smtClean="0"/>
              <a:t>PASTABA. Norėdami keisti šios skaidrės vaizdą, pasirinkite paveikslėlį ir jį panaikinkite. Tada spustelėkite piktogramą Paveikslėlio įterpimas</a:t>
            </a:r>
          </a:p>
          <a:p>
            <a:pPr rtl="0"/>
            <a:r>
              <a:rPr lang="lt-LT" dirty="0" smtClean="0"/>
              <a:t>vietos rezervavimo ženkle, norėdami įterpti savo vaizdą.</a:t>
            </a:r>
            <a:endParaRPr lang="lt-LT" dirty="0"/>
          </a:p>
        </p:txBody>
      </p:sp>
      <p:sp>
        <p:nvSpPr>
          <p:cNvPr id="4" name="Skaidrės numerio vietos rezervavimo ženklas 3"/>
          <p:cNvSpPr>
            <a:spLocks noGrp="1"/>
          </p:cNvSpPr>
          <p:nvPr>
            <p:ph type="sldNum" sz="quarter" idx="10"/>
          </p:nvPr>
        </p:nvSpPr>
        <p:spPr/>
        <p:txBody>
          <a:bodyPr rtlCol="0"/>
          <a:lstStyle/>
          <a:p>
            <a:pPr rtl="0"/>
            <a:fld id="{B94165F4-379C-44F2-8E89-DB43904FE854}" type="slidenum">
              <a:rPr lang="lt-LT" smtClean="0"/>
              <a:t>3</a:t>
            </a:fld>
            <a:endParaRPr lang="lt-LT" dirty="0"/>
          </a:p>
        </p:txBody>
      </p:sp>
    </p:spTree>
    <p:extLst>
      <p:ext uri="{BB962C8B-B14F-4D97-AF65-F5344CB8AC3E}">
        <p14:creationId xmlns:p14="http://schemas.microsoft.com/office/powerpoint/2010/main" val="252095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8</a:t>
            </a:fld>
            <a:endParaRPr lang="lt-LT" dirty="0"/>
          </a:p>
        </p:txBody>
      </p:sp>
    </p:spTree>
    <p:extLst>
      <p:ext uri="{BB962C8B-B14F-4D97-AF65-F5344CB8AC3E}">
        <p14:creationId xmlns:p14="http://schemas.microsoft.com/office/powerpoint/2010/main" val="344438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spTree>
      <p:nvGrpSpPr>
        <p:cNvPr id="1" name=""/>
        <p:cNvGrpSpPr/>
        <p:nvPr/>
      </p:nvGrpSpPr>
      <p:grpSpPr>
        <a:xfrm>
          <a:off x="0" y="0"/>
          <a:ext cx="0" cy="0"/>
          <a:chOff x="0" y="0"/>
          <a:chExt cx="0" cy="0"/>
        </a:xfrm>
      </p:grpSpPr>
      <p:sp>
        <p:nvSpPr>
          <p:cNvPr id="2" name="1 pavadinimas"/>
          <p:cNvSpPr>
            <a:spLocks noGrp="1"/>
          </p:cNvSpPr>
          <p:nvPr>
            <p:ph type="ctrTitle"/>
          </p:nvPr>
        </p:nvSpPr>
        <p:spPr>
          <a:xfrm>
            <a:off x="1522413" y="1981200"/>
            <a:ext cx="9144000" cy="2609851"/>
          </a:xfrm>
        </p:spPr>
        <p:txBody>
          <a:bodyPr rtlCol="0" anchor="b">
            <a:normAutofit/>
          </a:bodyPr>
          <a:lstStyle>
            <a:lvl1pPr algn="l" rtl="0">
              <a:defRPr sz="6600"/>
            </a:lvl1pPr>
          </a:lstStyle>
          <a:p>
            <a:pPr rtl="0"/>
            <a:r>
              <a:rPr lang="lt-LT" smtClean="0"/>
              <a:t>Spustelėję redag. ruoš. pavad. stilių</a:t>
            </a:r>
            <a:endParaRPr lang="lt-LT" dirty="0"/>
          </a:p>
        </p:txBody>
      </p:sp>
      <p:sp>
        <p:nvSpPr>
          <p:cNvPr id="3" name="2 paantraštė"/>
          <p:cNvSpPr>
            <a:spLocks noGrp="1"/>
          </p:cNvSpPr>
          <p:nvPr>
            <p:ph type="subTitle" idx="1"/>
          </p:nvPr>
        </p:nvSpPr>
        <p:spPr>
          <a:xfrm>
            <a:off x="1522413" y="4800600"/>
            <a:ext cx="9144000" cy="1143000"/>
          </a:xfrm>
        </p:spPr>
        <p:txBody>
          <a:bodyPr rtlCol="0"/>
          <a:lstStyle>
            <a:lvl1pPr marL="0" indent="0" algn="l" rtl="0">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t-LT" smtClean="0"/>
              <a:t>Spustelėję redag. ruoš. paantrš. stilių</a:t>
            </a:r>
            <a:endParaRPr lang="lt-LT" dirty="0"/>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idx="1"/>
          </p:nvPr>
        </p:nvSpPr>
        <p:spPr/>
        <p:txBody>
          <a:bodyPr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7E77F3C7-30E8-4F5D-9AA8-0AE3943897B6}" type="datetime1">
              <a:rPr lang="lt-LT" smtClean="0"/>
              <a:t>2022-03-23</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b">
            <a:normAutofit/>
          </a:bodyPr>
          <a:lstStyle>
            <a:lvl1pPr rtl="0">
              <a:defRPr sz="4800"/>
            </a:lvl1pPr>
          </a:lstStyle>
          <a:p>
            <a:pPr rtl="0"/>
            <a:r>
              <a:rPr lang="lt-LT" smtClean="0"/>
              <a:t>Spustelėję redag. ruoš. pavad. stilių</a:t>
            </a:r>
            <a:endParaRPr lang="lt-LT" dirty="0"/>
          </a:p>
        </p:txBody>
      </p:sp>
      <p:sp>
        <p:nvSpPr>
          <p:cNvPr id="3" name="2 teksto vietos rezervavimo ženklas"/>
          <p:cNvSpPr>
            <a:spLocks noGrp="1"/>
          </p:cNvSpPr>
          <p:nvPr>
            <p:ph type="body" idx="1"/>
          </p:nvPr>
        </p:nvSpPr>
        <p:spPr>
          <a:xfrm>
            <a:off x="1522413" y="4800600"/>
            <a:ext cx="9144000" cy="1143000"/>
          </a:xfrm>
        </p:spPr>
        <p:txBody>
          <a:bodyPr rtlCol="0"/>
          <a:lstStyle>
            <a:lvl1pPr marL="0" indent="0" rtl="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t-LT" smtClean="0"/>
              <a:t>Spustelėję redag. ruoš. teksto stilių</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EB4CEDEB-1ABD-4348-BC2D-FDCC06C9973B}" type="datetime1">
              <a:rPr lang="lt-LT" smtClean="0"/>
              <a:t>2022-03-23</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10"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 laisva forma"/>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sz="half" idx="1"/>
          </p:nvPr>
        </p:nvSpPr>
        <p:spPr>
          <a:xfrm>
            <a:off x="1293812" y="1676400"/>
            <a:ext cx="4572000" cy="4500563"/>
          </a:xfrm>
        </p:spPr>
        <p:txBody>
          <a:bodyPr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4" name="3 turinio vietos rezervavimo ženklas"/>
          <p:cNvSpPr>
            <a:spLocks noGrp="1"/>
          </p:cNvSpPr>
          <p:nvPr>
            <p:ph sz="half" idx="2"/>
          </p:nvPr>
        </p:nvSpPr>
        <p:spPr>
          <a:xfrm>
            <a:off x="6323014" y="1676400"/>
            <a:ext cx="4572000" cy="4500563"/>
          </a:xfrm>
        </p:spPr>
        <p:txBody>
          <a:bodyPr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p>
            <a:pPr rtl="0"/>
            <a:fld id="{E5271B33-F0B3-47F7-8A3A-0930CA2B1840}" type="datetime1">
              <a:rPr lang="lt-LT" smtClean="0"/>
              <a:t>2022-03-23</a:t>
            </a:fld>
            <a:endParaRPr lang="lt-LT" dirty="0"/>
          </a:p>
        </p:txBody>
      </p:sp>
      <p:sp>
        <p:nvSpPr>
          <p:cNvPr id="7" name="6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12"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5 laisva forma"/>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a:xfrm>
            <a:off x="1293813" y="456330"/>
            <a:ext cx="9601202" cy="1067669"/>
          </a:xfrm>
        </p:spPr>
        <p:txBody>
          <a:bodyPr rtlCol="0"/>
          <a:lstStyle>
            <a:lvl1pPr rtl="0">
              <a:defRPr/>
            </a:lvl1pPr>
          </a:lstStyle>
          <a:p>
            <a:pPr rtl="0"/>
            <a:r>
              <a:rPr lang="lt-LT" smtClean="0"/>
              <a:t>Spustelėję redag. ruoš. pavad. stilių</a:t>
            </a:r>
            <a:endParaRPr lang="lt-LT" dirty="0"/>
          </a:p>
        </p:txBody>
      </p:sp>
      <p:sp>
        <p:nvSpPr>
          <p:cNvPr id="3" name="2 teksto vietos rezervavimo ženklas"/>
          <p:cNvSpPr>
            <a:spLocks noGrp="1"/>
          </p:cNvSpPr>
          <p:nvPr>
            <p:ph type="body" idx="1"/>
          </p:nvPr>
        </p:nvSpPr>
        <p:spPr>
          <a:xfrm>
            <a:off x="1293813" y="1681163"/>
            <a:ext cx="4572000" cy="823912"/>
          </a:xfrm>
        </p:spPr>
        <p:txBody>
          <a:bodyPr rtlCol="0" anchor="ctr"/>
          <a:lstStyle>
            <a:lvl1pPr marL="0" indent="0" rtl="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smtClean="0"/>
              <a:t>Spustelėję redag. ruoš. teksto stilių</a:t>
            </a:r>
          </a:p>
        </p:txBody>
      </p:sp>
      <p:sp>
        <p:nvSpPr>
          <p:cNvPr id="4" name="3 turinio vietos rezervavimo ženklas"/>
          <p:cNvSpPr>
            <a:spLocks noGrp="1"/>
          </p:cNvSpPr>
          <p:nvPr>
            <p:ph sz="half" idx="2"/>
          </p:nvPr>
        </p:nvSpPr>
        <p:spPr>
          <a:xfrm>
            <a:off x="1293813" y="2505075"/>
            <a:ext cx="4572000" cy="3684588"/>
          </a:xfrm>
        </p:spPr>
        <p:txBody>
          <a:bodyPr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teksto vietos rezervavimo ženklas"/>
          <p:cNvSpPr>
            <a:spLocks noGrp="1"/>
          </p:cNvSpPr>
          <p:nvPr>
            <p:ph type="body" sz="quarter" idx="3"/>
          </p:nvPr>
        </p:nvSpPr>
        <p:spPr>
          <a:xfrm>
            <a:off x="6323015" y="1681163"/>
            <a:ext cx="4572000" cy="823912"/>
          </a:xfrm>
        </p:spPr>
        <p:txBody>
          <a:bodyPr rtlCol="0" anchor="ctr"/>
          <a:lstStyle>
            <a:lvl1pPr marL="0" indent="0" rtl="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smtClean="0"/>
              <a:t>Spustelėję redag. ruoš. teksto stilių</a:t>
            </a:r>
          </a:p>
        </p:txBody>
      </p:sp>
      <p:sp>
        <p:nvSpPr>
          <p:cNvPr id="6" name="5 turinio vietos rezervavimo ženklas"/>
          <p:cNvSpPr>
            <a:spLocks noGrp="1"/>
          </p:cNvSpPr>
          <p:nvPr>
            <p:ph sz="quarter" idx="4"/>
          </p:nvPr>
        </p:nvSpPr>
        <p:spPr>
          <a:xfrm>
            <a:off x="6323015" y="2505075"/>
            <a:ext cx="4572000" cy="3684588"/>
          </a:xfrm>
        </p:spPr>
        <p:txBody>
          <a:bodyPr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p>
            <a:pPr rtl="0"/>
            <a:fld id="{36F4DD96-DA2B-449D-AA4B-3F3E1F5A1E34}" type="datetime1">
              <a:rPr lang="lt-LT" smtClean="0"/>
              <a:t>2022-03-23</a:t>
            </a:fld>
            <a:endParaRPr lang="lt-LT" dirty="0"/>
          </a:p>
        </p:txBody>
      </p:sp>
      <p:sp>
        <p:nvSpPr>
          <p:cNvPr id="9" name="8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6"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p>
            <a:pPr rtl="0"/>
            <a:fld id="{53E9DEF8-580F-49F4-8C21-B8786B2E0203}" type="datetime1">
              <a:rPr lang="lt-LT" smtClean="0"/>
              <a:t>2022-03-23</a:t>
            </a:fld>
            <a:endParaRPr lang="lt-LT" dirty="0"/>
          </a:p>
        </p:txBody>
      </p:sp>
      <p:sp>
        <p:nvSpPr>
          <p:cNvPr id="5" name="4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402F5958-A506-4F9D-A661-8306090EEADF}" type="datetime1">
              <a:rPr lang="lt-LT" smtClean="0"/>
              <a:t>2022-03-23</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ušti lapai">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A64D5FAA-C93D-4B84-8AA4-D6B018AF2201}" type="datetime1">
              <a:rPr lang="lt-LT" smtClean="0"/>
              <a:t>2022-03-23</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10"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 laisva forma"/>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nchor="b"/>
          <a:lstStyle>
            <a:lvl1pPr rtl="0">
              <a:defRPr sz="3200"/>
            </a:lvl1pPr>
          </a:lstStyle>
          <a:p>
            <a:pPr rtl="0"/>
            <a:r>
              <a:rPr lang="lt-LT" smtClean="0"/>
              <a:t>Spustelėję redag. ruoš. pavad. stilių</a:t>
            </a:r>
            <a:endParaRPr lang="lt-LT" dirty="0"/>
          </a:p>
        </p:txBody>
      </p:sp>
      <p:sp>
        <p:nvSpPr>
          <p:cNvPr id="4" name="3 teksto vietos rezervavimo ženklas"/>
          <p:cNvSpPr>
            <a:spLocks noGrp="1"/>
          </p:cNvSpPr>
          <p:nvPr>
            <p:ph type="body" sz="half" idx="2"/>
          </p:nvPr>
        </p:nvSpPr>
        <p:spPr>
          <a:xfrm>
            <a:off x="1327679" y="1676400"/>
            <a:ext cx="3108960" cy="4572000"/>
          </a:xfrm>
        </p:spPr>
        <p:txBody>
          <a:bodyPr rtlCol="0">
            <a:normAutofit/>
          </a:bodyPr>
          <a:lstStyle>
            <a:lvl1pPr marL="0" indent="0" rtl="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smtClean="0"/>
              <a:t>Spustelėję redag. ruoš. teksto stilių</a:t>
            </a:r>
          </a:p>
        </p:txBody>
      </p:sp>
      <p:sp>
        <p:nvSpPr>
          <p:cNvPr id="3" name="2 turinio vietos rezervavimo ženklas"/>
          <p:cNvSpPr>
            <a:spLocks noGrp="1"/>
          </p:cNvSpPr>
          <p:nvPr>
            <p:ph idx="1"/>
          </p:nvPr>
        </p:nvSpPr>
        <p:spPr>
          <a:xfrm>
            <a:off x="4724400" y="1676400"/>
            <a:ext cx="6172200" cy="45720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p>
            <a:pPr rtl="0"/>
            <a:fld id="{56F933CB-3CBB-4108-98B4-31D5724A1078}" type="datetime1">
              <a:rPr lang="lt-LT" smtClean="0"/>
              <a:t>2022-03-23</a:t>
            </a:fld>
            <a:endParaRPr lang="lt-LT" dirty="0"/>
          </a:p>
        </p:txBody>
      </p:sp>
      <p:sp>
        <p:nvSpPr>
          <p:cNvPr id="7" name="6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7"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p:txBody>
          <a:bodyPr vert="eaVert"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5B8FBCD4-E3A6-486D-A8B0-1B5C37364065}" type="datetime1">
              <a:rPr lang="lt-LT" smtClean="0"/>
              <a:t>2022-03-23</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vertikalus pavadinimas"/>
          <p:cNvSpPr>
            <a:spLocks noGrp="1"/>
          </p:cNvSpPr>
          <p:nvPr>
            <p:ph type="title" orient="vert"/>
          </p:nvPr>
        </p:nvSpPr>
        <p:spPr>
          <a:xfrm>
            <a:off x="9829800" y="609600"/>
            <a:ext cx="1066800" cy="5638800"/>
          </a:xfrm>
        </p:spPr>
        <p:txBody>
          <a:bodyPr vert="eaVert"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a:xfrm>
            <a:off x="1295399" y="609600"/>
            <a:ext cx="8322734" cy="5638800"/>
          </a:xfrm>
        </p:spPr>
        <p:txBody>
          <a:bodyPr vert="eaVert" rtlCol="0"/>
          <a:lstStyle>
            <a:lvl1pPr rtl="0">
              <a:defRPr/>
            </a:lvl1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1099DB06-B209-4F21-81F1-FB66BCBD65EA}" type="datetime1">
              <a:rPr lang="lt-LT" smtClean="0"/>
              <a:t>2022-03-23</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veikslėlis su antrašte">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7 grupė"/>
          <p:cNvGrpSpPr/>
          <p:nvPr/>
        </p:nvGrpSpPr>
        <p:grpSpPr>
          <a:xfrm>
            <a:off x="277813" y="152400"/>
            <a:ext cx="8102599" cy="6248400"/>
            <a:chOff x="1097557" y="700499"/>
            <a:chExt cx="7498976" cy="5278764"/>
          </a:xfrm>
        </p:grpSpPr>
        <p:grpSp>
          <p:nvGrpSpPr>
            <p:cNvPr id="9" name="8 grupė"/>
            <p:cNvGrpSpPr/>
            <p:nvPr/>
          </p:nvGrpSpPr>
          <p:grpSpPr>
            <a:xfrm>
              <a:off x="1097557" y="700499"/>
              <a:ext cx="7498976" cy="5278764"/>
              <a:chOff x="1097557" y="700499"/>
              <a:chExt cx="7498976" cy="5278764"/>
            </a:xfrm>
          </p:grpSpPr>
          <p:sp>
            <p:nvSpPr>
              <p:cNvPr id="11" name="9 laisva forma"/>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dirty="0"/>
              </a:p>
            </p:txBody>
          </p:sp>
          <p:grpSp>
            <p:nvGrpSpPr>
              <p:cNvPr id="12" name="11 grupė"/>
              <p:cNvGrpSpPr/>
              <p:nvPr/>
            </p:nvGrpSpPr>
            <p:grpSpPr>
              <a:xfrm>
                <a:off x="1097557" y="700499"/>
                <a:ext cx="7498976" cy="5278764"/>
                <a:chOff x="220266" y="267321"/>
                <a:chExt cx="8471454" cy="5963322"/>
              </a:xfrm>
            </p:grpSpPr>
            <p:sp>
              <p:nvSpPr>
                <p:cNvPr id="13" name="5 laisva forma"/>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14" name="5 laisva forma"/>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5 laisva forma"/>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5 laisva forma"/>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5 laisva forma"/>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 laisva forma"/>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 laisva forma"/>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0" name="5 laisva forma"/>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 laisva forma"/>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5" name="5 laisva forma"/>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5 laisva forma"/>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5 laisva forma"/>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8" name="5 laisva forma"/>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9" name="5 laisva forma"/>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5 laisva forma"/>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5 laisva forma"/>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 laisva forma"/>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3" name="5 laisva forma"/>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 laisva forma"/>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5" name="5 laisva forma"/>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6" name="5 laisva forma"/>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7" name="5 laisva forma"/>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8" name="5 laisva forma"/>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9" name="5 laisva forma"/>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0" name="5 laisva forma"/>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1" name="5 laisva forma"/>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2" name="5 laisva forma"/>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3" name="5 laisva forma"/>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4" name="5 laisva forma"/>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5" name="5 laisva forma"/>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6" name="5 laisva forma"/>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7" name="5 laisva forma"/>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8" name="5 laisva forma"/>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9" name="5 laisva forma"/>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0" name="5 laisva forma"/>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1" name="5 laisva forma"/>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2" name="5 laisva forma"/>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3" name="5 laisva forma"/>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4" name="5 laisva forma"/>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5 laisva forma"/>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5 laisva forma"/>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5 laisva forma"/>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5 laisva forma"/>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9" name="5 laisva forma"/>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5 laisva forma"/>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1" name="5 laisva forma"/>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 laisva forma"/>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63" name="5 laisva forma"/>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grpSp>
        <p:sp>
          <p:nvSpPr>
            <p:cNvPr id="10" name="9 laisva forma"/>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2" name="1 pavadinimas"/>
          <p:cNvSpPr>
            <a:spLocks noGrp="1"/>
          </p:cNvSpPr>
          <p:nvPr>
            <p:ph type="title"/>
          </p:nvPr>
        </p:nvSpPr>
        <p:spPr>
          <a:xfrm>
            <a:off x="8532811" y="1828800"/>
            <a:ext cx="3276601" cy="2057400"/>
          </a:xfrm>
        </p:spPr>
        <p:txBody>
          <a:bodyPr rtlCol="0" anchor="b">
            <a:normAutofit/>
          </a:bodyPr>
          <a:lstStyle>
            <a:lvl1pPr rtl="0">
              <a:defRPr sz="3600"/>
            </a:lvl1pPr>
          </a:lstStyle>
          <a:p>
            <a:pPr rtl="0"/>
            <a:r>
              <a:rPr lang="lt-LT" smtClean="0"/>
              <a:t>Spustelėję redag. ruoš. pavad. stilių</a:t>
            </a:r>
            <a:endParaRPr lang="lt-LT" dirty="0"/>
          </a:p>
        </p:txBody>
      </p:sp>
      <p:sp>
        <p:nvSpPr>
          <p:cNvPr id="68" name="67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p:nvPr>
        </p:nvSpPr>
        <p:spPr>
          <a:xfrm>
            <a:off x="8532811" y="3962399"/>
            <a:ext cx="3276601" cy="1828800"/>
          </a:xfrm>
        </p:spPr>
        <p:txBody>
          <a:bodyPr rtlCol="0">
            <a:normAutofit/>
          </a:bodyPr>
          <a:lstStyle>
            <a:lvl1pPr marL="0" indent="0" rtl="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smtClean="0"/>
              <a:t>Spustelėję redag. ruoš. teksto stilių</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latus paveikslėlis su antrašt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64" name="63 laisva forma"/>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5" name="64 laisva forma"/>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6" name="65 laisva forma"/>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7"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smtClean="0"/>
              <a:t>Spustelėkite piktogr. norėdami įtraukti pav.</a:t>
            </a:r>
            <a:endParaRPr lang="lt-LT" dirty="0"/>
          </a:p>
        </p:txBody>
      </p:sp>
      <p:sp>
        <p:nvSpPr>
          <p:cNvPr id="69" name="68 laisva forma"/>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70" name="69 laisva forma"/>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71" name="70 grupė"/>
          <p:cNvGrpSpPr/>
          <p:nvPr/>
        </p:nvGrpSpPr>
        <p:grpSpPr>
          <a:xfrm rot="20401737" flipH="1">
            <a:off x="9461415" y="4368335"/>
            <a:ext cx="2423398" cy="1402268"/>
            <a:chOff x="4391996" y="2365975"/>
            <a:chExt cx="1978494" cy="1144830"/>
          </a:xfrm>
        </p:grpSpPr>
        <p:sp>
          <p:nvSpPr>
            <p:cNvPr id="72" name="5 laisva forma"/>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3" name="5 laisva forma"/>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74" name="5 laisva forma"/>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5" name="5 laisva forma"/>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6" name="5 laisva forma"/>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grpSp>
        <p:nvGrpSpPr>
          <p:cNvPr id="77" name="76 grupė"/>
          <p:cNvGrpSpPr/>
          <p:nvPr/>
        </p:nvGrpSpPr>
        <p:grpSpPr>
          <a:xfrm rot="1198789">
            <a:off x="317453" y="4334226"/>
            <a:ext cx="2423398" cy="1402268"/>
            <a:chOff x="4391996" y="2365975"/>
            <a:chExt cx="1978494" cy="1144830"/>
          </a:xfrm>
        </p:grpSpPr>
        <p:sp>
          <p:nvSpPr>
            <p:cNvPr id="78" name="5 laisva forma"/>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9" name="5 laisva forma"/>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80" name="5 laisva forma"/>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1" name="5 laisva forma"/>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2" name="5 laisva forma"/>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4" name="3 teksto vietos rezervavimo ženklas"/>
          <p:cNvSpPr>
            <a:spLocks noGrp="1"/>
          </p:cNvSpPr>
          <p:nvPr>
            <p:ph type="body" sz="half" idx="2"/>
          </p:nvPr>
        </p:nvSpPr>
        <p:spPr>
          <a:xfrm>
            <a:off x="2653259" y="5410200"/>
            <a:ext cx="6870154" cy="914400"/>
          </a:xfrm>
        </p:spPr>
        <p:txBody>
          <a:bodyPr rtlCol="0">
            <a:normAutofit/>
          </a:bodyPr>
          <a:lstStyle>
            <a:lvl1pPr marL="0" indent="0" algn="ctr" rtl="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smtClean="0"/>
              <a:t>Spustelėję redag. ruoš. teksto stilių</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p>
            <a:pPr rtl="0"/>
            <a:fld id="{6797E2EA-8159-4EE6-B8DC-DE7F8BF5A3F0}" type="datetime1">
              <a:rPr lang="lt-LT" smtClean="0"/>
              <a:t>2022-03-23</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pPr/>
              <a:t>‹#›</a:t>
            </a:fld>
            <a:endParaRPr lang="lt-LT"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enas paveikslėlis">
    <p:spTree>
      <p:nvGrpSpPr>
        <p:cNvPr id="1" name=""/>
        <p:cNvGrpSpPr/>
        <p:nvPr/>
      </p:nvGrpSpPr>
      <p:grpSpPr>
        <a:xfrm>
          <a:off x="0" y="0"/>
          <a:ext cx="0" cy="0"/>
          <a:chOff x="0" y="0"/>
          <a:chExt cx="0" cy="0"/>
        </a:xfrm>
      </p:grpSpPr>
      <p:sp>
        <p:nvSpPr>
          <p:cNvPr id="9" name="8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5" name="4 laisva forma"/>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 name="9 laisva forma"/>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 name="9 laisva forma"/>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6 paveikslėlio vietos rezervavimo ženklas" descr="Tuščias vietos rezervavimo ženklas vaizdui įtraukti. Spustelėkite vietos rezervavimo ženklą ir pasirinkite vaizdą, kurį norite įtraukti."/>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lt-LT" smtClean="0"/>
              <a:t>Spustelėkite piktogr. norėdami įtraukti pav.</a:t>
            </a:r>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55096D63-4CE3-4C2C-A16B-A2408594BDAE}" type="datetime1">
              <a:rPr lang="lt-LT" smtClean="0"/>
              <a:t>2022-03-23</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 paveikslėliai">
    <p:bg>
      <p:bgPr>
        <a:solidFill>
          <a:schemeClr val="bg2"/>
        </a:solidFill>
        <a:effectLst/>
      </p:bgPr>
    </p:bg>
    <p:spTree>
      <p:nvGrpSpPr>
        <p:cNvPr id="1" name=""/>
        <p:cNvGrpSpPr/>
        <p:nvPr/>
      </p:nvGrpSpPr>
      <p:grpSpPr>
        <a:xfrm>
          <a:off x="0" y="0"/>
          <a:ext cx="0" cy="0"/>
          <a:chOff x="0" y="0"/>
          <a:chExt cx="0" cy="0"/>
        </a:xfrm>
      </p:grpSpPr>
      <p:sp>
        <p:nvSpPr>
          <p:cNvPr id="5" name="4 pavadinimas"/>
          <p:cNvSpPr>
            <a:spLocks noGrp="1"/>
          </p:cNvSpPr>
          <p:nvPr>
            <p:ph type="title"/>
          </p:nvPr>
        </p:nvSpPr>
        <p:spPr>
          <a:xfrm>
            <a:off x="9050214" y="456330"/>
            <a:ext cx="2728043" cy="1888285"/>
          </a:xfrm>
        </p:spPr>
        <p:txBody>
          <a:bodyPr rtlCol="0"/>
          <a:lstStyle>
            <a:lvl1pPr rtl="0">
              <a:defRPr/>
            </a:lvl1pPr>
          </a:lstStyle>
          <a:p>
            <a:pPr rtl="0"/>
            <a:r>
              <a:rPr lang="lt-LT" smtClean="0"/>
              <a:t>Spustelėję redag. ruoš. pavad. stilių</a:t>
            </a:r>
            <a:endParaRPr lang="lt-LT" dirty="0"/>
          </a:p>
        </p:txBody>
      </p:sp>
      <p:sp>
        <p:nvSpPr>
          <p:cNvPr id="17" name="16 laisva forma"/>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17 laisva forma"/>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18 laisva forma"/>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0" name="26 paveikslėlio vietos rezervavimo ženklas"/>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21" name="5 laisva forma"/>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4" name="31 paveikslėlio vietos rezervavimo ženklas"/>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lt-LT" smtClean="0"/>
              <a:t>Spustelėkite piktogr. norėdami įtraukti pav.</a:t>
            </a:r>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CFCC0ABA-A419-4910-8B95-02C0E8CEBEB5}" type="datetime1">
              <a:rPr lang="lt-LT" smtClean="0"/>
              <a:t>2022-03-23</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ys paveikslėliai">
    <p:bg>
      <p:bgPr>
        <a:solidFill>
          <a:schemeClr val="bg2"/>
        </a:solidFill>
        <a:effectLst/>
      </p:bgPr>
    </p:bg>
    <p:spTree>
      <p:nvGrpSpPr>
        <p:cNvPr id="1" name=""/>
        <p:cNvGrpSpPr/>
        <p:nvPr/>
      </p:nvGrpSpPr>
      <p:grpSpPr>
        <a:xfrm>
          <a:off x="0" y="0"/>
          <a:ext cx="0" cy="0"/>
          <a:chOff x="0" y="0"/>
          <a:chExt cx="0" cy="0"/>
        </a:xfrm>
      </p:grpSpPr>
      <p:sp>
        <p:nvSpPr>
          <p:cNvPr id="5" name="4 pavadinimas"/>
          <p:cNvSpPr>
            <a:spLocks noGrp="1"/>
          </p:cNvSpPr>
          <p:nvPr userDrawn="1">
            <p:ph type="title"/>
          </p:nvPr>
        </p:nvSpPr>
        <p:spPr/>
        <p:txBody>
          <a:bodyPr rtlCol="0"/>
          <a:lstStyle>
            <a:lvl1pPr rtl="0">
              <a:defRPr>
                <a:solidFill>
                  <a:schemeClr val="tx1">
                    <a:lumMod val="75000"/>
                  </a:schemeClr>
                </a:solidFill>
              </a:defRPr>
            </a:lvl1pPr>
          </a:lstStyle>
          <a:p>
            <a:pPr rtl="0"/>
            <a:r>
              <a:rPr lang="lt-LT" smtClean="0"/>
              <a:t>Spustelėję redag. ruoš. pavad. stilių</a:t>
            </a:r>
            <a:endParaRPr lang="lt-LT" dirty="0"/>
          </a:p>
        </p:txBody>
      </p:sp>
      <p:sp>
        <p:nvSpPr>
          <p:cNvPr id="17" name="5 laisva forma"/>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 laisva forma"/>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 laisva forma"/>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0" name="5 laisva forma"/>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 laisva forma"/>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3" name="5 laisva forma"/>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5 laisva forma"/>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6" name="23 paveikslėlio vietos rezervavimo ženklas" descr="Tuščias vietos rezervavimo ženklas vaizdui įtraukti. Spustelėkite vietos rezervavimo ženklą ir pasirinkite vaizdą, kurį norite įtraukti."/>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lt-LT" smtClean="0"/>
              <a:t>Spustelėkite piktogr. norėdami įtraukti pav.</a:t>
            </a:r>
            <a:endParaRPr lang="lt-LT" dirty="0"/>
          </a:p>
        </p:txBody>
      </p:sp>
      <p:sp>
        <p:nvSpPr>
          <p:cNvPr id="27" name="23 paveikslėlio vietos rezervavimo ženklas" descr="Tuščias vietos rezervavimo ženklas vaizdui įtraukti. Spustelėkite vietos rezervavimo ženklą ir pasirinkite vaizdą, kurį norite įtraukti."/>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lt-LT" smtClean="0"/>
              <a:t>Spustelėkite piktogr. norėdami įtraukti pav.</a:t>
            </a:r>
            <a:endParaRPr lang="lt-LT" dirty="0"/>
          </a:p>
        </p:txBody>
      </p:sp>
      <p:sp>
        <p:nvSpPr>
          <p:cNvPr id="28" name="23 paveikslėlio vietos rezervavimo ženklas" descr="Tuščias vietos rezervavimo ženklas vaizdui įtraukti. Spustelėkite vietos rezervavimo ženklą ir pasirinkite vaizdą, kurį norite įtraukti."/>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lt-LT" smtClean="0"/>
              <a:t>Spustelėkite piktogr. norėdami įtraukti pav.</a:t>
            </a:r>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9AF786ED-C06F-444A-8285-ABF316BD9CD4}" type="datetime1">
              <a:rPr lang="lt-LT" smtClean="0"/>
              <a:t>2022-03-23</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bg>
      <p:bgPr>
        <a:solidFill>
          <a:schemeClr val="bg2"/>
        </a:solid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495790" y="615354"/>
            <a:ext cx="4757854" cy="1067669"/>
          </a:xfrm>
        </p:spPr>
        <p:txBody>
          <a:bodyPr rtlCol="0"/>
          <a:lstStyle>
            <a:lvl1pPr rtl="0">
              <a:defRPr/>
            </a:lvl1pPr>
          </a:lstStyle>
          <a:p>
            <a:pPr rtl="0"/>
            <a:r>
              <a:rPr lang="lt-LT" noProof="0" smtClean="0"/>
              <a:t>Spustelėję redag. ruoš. pavad. stilių</a:t>
            </a:r>
            <a:endParaRPr lang="lt-LT" noProof="0" dirty="0"/>
          </a:p>
        </p:txBody>
      </p:sp>
      <p:sp>
        <p:nvSpPr>
          <p:cNvPr id="22" name="21 laisva forma"/>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23" name="9 laisva forma"/>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39" name="9 laisva forma"/>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0" name="39 laisva forma"/>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1" name="9 laisva forma"/>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2" name="9 laisva forma"/>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3" name="42 laisva forma"/>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4" name="9 laisva forma"/>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5" name="9 laisva forma"/>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6" name="45 laisva forma"/>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7" name="46 laisva forma"/>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8" name="47 laisva forma"/>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9" name="37 paveikslėlio vietos rezervavimo ženklas"/>
          <p:cNvSpPr>
            <a:spLocks noGrp="1"/>
          </p:cNvSpPr>
          <p:nvPr>
            <p:ph type="pic" sz="quarter" idx="13" hasCustomPrompt="1"/>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noProof="0" dirty="0" smtClean="0"/>
              <a:t>Spustelėkite piktogramą, kad</a:t>
            </a:r>
            <a:br>
              <a:rPr lang="lt-LT" noProof="0" dirty="0" smtClean="0"/>
            </a:br>
            <a:r>
              <a:rPr lang="lt-LT" noProof="0" dirty="0" smtClean="0"/>
              <a:t> įtrauktumėte paveikslėlį</a:t>
            </a:r>
            <a:endParaRPr lang="lt-LT" noProof="0" dirty="0"/>
          </a:p>
        </p:txBody>
      </p:sp>
      <p:sp>
        <p:nvSpPr>
          <p:cNvPr id="50" name="37 paveikslėlio vietos rezervavimo ženklas"/>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noProof="0" smtClean="0"/>
              <a:t>Spustelėkite piktogr. norėdami įtraukti pav.</a:t>
            </a:r>
            <a:endParaRPr lang="lt-LT" noProof="0" dirty="0"/>
          </a:p>
        </p:txBody>
      </p:sp>
      <p:sp>
        <p:nvSpPr>
          <p:cNvPr id="51" name="37 paveikslėlio vietos rezervavimo ženklas"/>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noProof="0" smtClean="0"/>
              <a:t>Spustelėkite piktogr. norėdami įtraukti pav.</a:t>
            </a:r>
            <a:endParaRPr lang="lt-LT" noProof="0" dirty="0"/>
          </a:p>
        </p:txBody>
      </p:sp>
      <p:sp>
        <p:nvSpPr>
          <p:cNvPr id="52" name="3 teksto vietos rezervavimo ženklas"/>
          <p:cNvSpPr>
            <a:spLocks noGrp="1"/>
          </p:cNvSpPr>
          <p:nvPr>
            <p:ph type="body" sz="half" idx="2"/>
          </p:nvPr>
        </p:nvSpPr>
        <p:spPr>
          <a:xfrm>
            <a:off x="6282794" y="4409643"/>
            <a:ext cx="2590801" cy="1793032"/>
          </a:xfrm>
        </p:spPr>
        <p:txBody>
          <a:bodyPr rtlCol="0" anchor="ctr">
            <a:normAutofit/>
          </a:bodyPr>
          <a:lstStyle>
            <a:lvl1pPr marL="0" indent="0" algn="ctr" rtl="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smtClean="0"/>
              <a:t>Spustelėję redag. ruoš. teksto stilių</a:t>
            </a:r>
          </a:p>
        </p:txBody>
      </p:sp>
      <p:sp>
        <p:nvSpPr>
          <p:cNvPr id="5" name="4 poraštės vietos rezervavimo ženklas"/>
          <p:cNvSpPr>
            <a:spLocks noGrp="1"/>
          </p:cNvSpPr>
          <p:nvPr userDrawn="1">
            <p:ph type="ftr" sz="quarter" idx="11"/>
          </p:nvPr>
        </p:nvSpPr>
        <p:spPr/>
        <p:txBody>
          <a:bodyPr rtlCol="0"/>
          <a:lstStyle/>
          <a:p>
            <a:pPr rtl="0"/>
            <a:endParaRPr lang="lt-LT" noProof="0" dirty="0"/>
          </a:p>
        </p:txBody>
      </p:sp>
      <p:sp>
        <p:nvSpPr>
          <p:cNvPr id="3" name="2 datos vietos rezervavimo ženklas"/>
          <p:cNvSpPr>
            <a:spLocks noGrp="1"/>
          </p:cNvSpPr>
          <p:nvPr userDrawn="1">
            <p:ph type="dt" sz="half" idx="10"/>
          </p:nvPr>
        </p:nvSpPr>
        <p:spPr/>
        <p:txBody>
          <a:bodyPr rtlCol="0"/>
          <a:lstStyle/>
          <a:p>
            <a:pPr rtl="0"/>
            <a:fld id="{457977E2-92A2-45E4-9A8F-19DB155CF1BE}" type="datetime1">
              <a:rPr lang="lt-LT" noProof="0" smtClean="0"/>
              <a:t>2022-03-23</a:t>
            </a:fld>
            <a:endParaRPr lang="lt-LT" noProof="0" dirty="0"/>
          </a:p>
        </p:txBody>
      </p:sp>
      <p:sp>
        <p:nvSpPr>
          <p:cNvPr id="6" name="5 skaidrės numerio vietos rezervavimo ženklas"/>
          <p:cNvSpPr>
            <a:spLocks noGrp="1"/>
          </p:cNvSpPr>
          <p:nvPr userDrawn="1">
            <p:ph type="sldNum" sz="quarter" idx="12"/>
          </p:nvPr>
        </p:nvSpPr>
        <p:spPr/>
        <p:txBody>
          <a:bodyPr rtlCol="0"/>
          <a:lstStyle/>
          <a:p>
            <a:pPr rtl="0"/>
            <a:fld id="{09C03C58-465B-42F2-8BA3-01664A6B69B6}" type="slidenum">
              <a:rPr lang="lt-LT" noProof="0" smtClean="0"/>
              <a:pPr/>
              <a:t>‹#›</a:t>
            </a:fld>
            <a:endParaRPr lang="lt-LT" noProof="0"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turi paveikslėliai">
    <p:bg>
      <p:bgPr>
        <a:solidFill>
          <a:schemeClr val="bg2"/>
        </a:solidFill>
        <a:effectLst/>
      </p:bgPr>
    </p:bg>
    <p:spTree>
      <p:nvGrpSpPr>
        <p:cNvPr id="1" name=""/>
        <p:cNvGrpSpPr/>
        <p:nvPr/>
      </p:nvGrpSpPr>
      <p:grpSpPr>
        <a:xfrm>
          <a:off x="0" y="0"/>
          <a:ext cx="0" cy="0"/>
          <a:chOff x="0" y="0"/>
          <a:chExt cx="0" cy="0"/>
        </a:xfrm>
      </p:grpSpPr>
      <p:sp>
        <p:nvSpPr>
          <p:cNvPr id="5" name="4 pavadinimas"/>
          <p:cNvSpPr>
            <a:spLocks noGrp="1"/>
          </p:cNvSpPr>
          <p:nvPr userDrawn="1">
            <p:ph type="title"/>
          </p:nvPr>
        </p:nvSpPr>
        <p:spPr/>
        <p:txBody>
          <a:bodyPr rtlCol="0"/>
          <a:lstStyle>
            <a:lvl1pPr rtl="0">
              <a:defRPr/>
            </a:lvl1pPr>
          </a:lstStyle>
          <a:p>
            <a:pPr rtl="0"/>
            <a:r>
              <a:rPr lang="lt-LT" smtClean="0"/>
              <a:t>Spustelėję redag. ruoš. pavad. stilių</a:t>
            </a:r>
            <a:endParaRPr lang="lt-LT" dirty="0"/>
          </a:p>
        </p:txBody>
      </p:sp>
      <p:sp>
        <p:nvSpPr>
          <p:cNvPr id="29" name="5 laisva forma"/>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5 laisva forma"/>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5 laisva forma"/>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2" name="5 laisva forma"/>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 laisva forma"/>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 laisva forma"/>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5" name="5 laisva forma"/>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6" name="5 laisva forma"/>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7" name="5 laisva forma"/>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0" name="16 paveikslėlio vietos rezervavimo ženklas" descr="Tuščias vietos rezervavimo ženklas vaizdui įtraukti. Spustelėkite vietos rezervavimo ženklą ir pasirinkite vaizdą, kurį norite įtraukti."/>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41" name="16 paveikslėlio vietos rezervavimo ženklas" descr="Tuščias vietos rezervavimo ženklas vaizdui įtraukti. Spustelėkite vietos rezervavimo ženklą ir pasirinkite vaizdą, kurį norite įtraukti."/>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42" name="16 paveikslėlio vietos rezervavimo ženklas" descr="Tuščias vietos rezervavimo ženklas vaizdui įtraukti. Spustelėkite vietos rezervavimo ženklą ir pasirinkite vaizdą, kurį norite įtraukti."/>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3A1FB5EF-B8E0-4561-909B-E37495E85435}" type="datetime1">
              <a:rPr lang="lt-LT" smtClean="0"/>
              <a:t>2022-03-23</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
        <p:nvSpPr>
          <p:cNvPr id="22" name="5 laisva forma"/>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5" name="16 paveikslėlio vietos rezervavimo ženklas"/>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s stačiakampiai paveikslėliai su antraštėmis">
    <p:bg>
      <p:bgPr>
        <a:solidFill>
          <a:schemeClr val="bg2"/>
        </a:solid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21" name="20 laisva forma"/>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21 laisva forma"/>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22 laisva forma"/>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9" name="38 laisva forma"/>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0" name="39 laisva forma"/>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1" name="40 laisva forma"/>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2" name="41 laisva forma"/>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3" name="42 laisva forma"/>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4" name="43 laisva forma"/>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5" name="44 laisva forma"/>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6" name="45 laisva forma"/>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7" name="46 laisva forma"/>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1" name="54 stačiakampis"/>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48" name="13 paveikslėlio vietos rezervavimo ženklas" descr="Tuščias vietos rezervavimo ženklas vaizdui įtraukti. Spustelėkite vietos rezervavimo ženklą ir pasirinkite vaizdą, kurį norite įtraukti."/>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49" name="13 paveikslėlio vietos rezervavimo ženklas" descr="Tuščias vietos rezervavimo ženklas vaizdui įtraukti. Spustelėkite vietos rezervavimo ženklą ir pasirinkite vaizdą, kurį norite įtraukti."/>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50" name="13 paveikslėlio vietos rezervavimo ženklas" descr="Tuščias vietos rezervavimo ženklas vaizdui įtraukti. Spustelėkite vietos rezervavimo ženklą ir pasirinkite vaizdą, kurį norite įtraukti."/>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smtClean="0"/>
              <a:t>Spustelėkite piktogr. norėdami įtraukti pav.</a:t>
            </a:r>
            <a:endParaRPr lang="lt-LT" dirty="0"/>
          </a:p>
        </p:txBody>
      </p:sp>
      <p:sp>
        <p:nvSpPr>
          <p:cNvPr id="4" name="3 teksto vietos rezervavimo ženklas"/>
          <p:cNvSpPr>
            <a:spLocks noGrp="1"/>
          </p:cNvSpPr>
          <p:nvPr userDrawn="1">
            <p:ph type="body" sz="half" idx="2"/>
          </p:nvPr>
        </p:nvSpPr>
        <p:spPr>
          <a:xfrm>
            <a:off x="6627811" y="1985417"/>
            <a:ext cx="4267201" cy="1639062"/>
          </a:xfrm>
        </p:spPr>
        <p:txBody>
          <a:bodyPr rtlCol="0" anchor="ctr">
            <a:normAutofit/>
          </a:bodyPr>
          <a:lstStyle>
            <a:lvl1pPr marL="0" indent="0" algn="ctr" rtl="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smtClean="0"/>
              <a:t>Spustelėję redag. ruoš. teksto stilių</a:t>
            </a:r>
          </a:p>
        </p:txBody>
      </p:sp>
      <p:sp>
        <p:nvSpPr>
          <p:cNvPr id="5" name="4 poraštės vietos rezervavimo ženklas"/>
          <p:cNvSpPr>
            <a:spLocks noGrp="1"/>
          </p:cNvSpPr>
          <p:nvPr userDrawn="1">
            <p:ph type="ftr" sz="quarter" idx="11"/>
          </p:nvPr>
        </p:nvSpPr>
        <p:spPr/>
        <p:txBody>
          <a:bodyPr rtlCol="0"/>
          <a:lstStyle/>
          <a:p>
            <a:pPr rtl="0"/>
            <a:endParaRPr lang="lt-LT" dirty="0"/>
          </a:p>
        </p:txBody>
      </p:sp>
      <p:sp>
        <p:nvSpPr>
          <p:cNvPr id="3" name="2 datos vietos rezervavimo ženklas"/>
          <p:cNvSpPr>
            <a:spLocks noGrp="1"/>
          </p:cNvSpPr>
          <p:nvPr userDrawn="1">
            <p:ph type="dt" sz="half" idx="10"/>
          </p:nvPr>
        </p:nvSpPr>
        <p:spPr/>
        <p:txBody>
          <a:bodyPr rtlCol="0"/>
          <a:lstStyle/>
          <a:p>
            <a:pPr rtl="0"/>
            <a:fld id="{525828B1-B495-4E5D-8A7C-3F539F60FF71}" type="datetime1">
              <a:rPr lang="lt-LT" smtClean="0"/>
              <a:t>2022-03-23</a:t>
            </a:fld>
            <a:endParaRPr lang="lt-LT" dirty="0"/>
          </a:p>
        </p:txBody>
      </p:sp>
      <p:sp>
        <p:nvSpPr>
          <p:cNvPr id="6" name="5 skaidrės numerio vietos rezervavimo ženklas"/>
          <p:cNvSpPr>
            <a:spLocks noGrp="1"/>
          </p:cNvSpPr>
          <p:nvPr userDrawn="1">
            <p:ph type="sldNum" sz="quarter" idx="12"/>
          </p:nvPr>
        </p:nvSpPr>
        <p:spPr/>
        <p:txBody>
          <a:bodyPr rtlCol="0"/>
          <a:lstStyle/>
          <a:p>
            <a:pPr rtl="0"/>
            <a:fld id="{09C03C58-465B-42F2-8BA3-01664A6B69B6}" type="slidenum">
              <a:rPr lang="lt-LT" smtClean="0"/>
              <a:pPr/>
              <a:t>‹#›</a:t>
            </a:fld>
            <a:endParaRPr lang="lt-LT" dirty="0"/>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109 grupė"/>
          <p:cNvGrpSpPr/>
          <p:nvPr/>
        </p:nvGrpSpPr>
        <p:grpSpPr>
          <a:xfrm>
            <a:off x="-246438" y="-241054"/>
            <a:ext cx="12707726" cy="7411363"/>
            <a:chOff x="-246438" y="-241054"/>
            <a:chExt cx="12707726" cy="7411363"/>
          </a:xfrm>
        </p:grpSpPr>
        <p:sp>
          <p:nvSpPr>
            <p:cNvPr id="7" name="5 laisva forma"/>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 laisva forma"/>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 name="5 laisva forma"/>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5 laisva forma"/>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5 laisva forma"/>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 name="5 laisva forma"/>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5 laisva forma"/>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5 laisva forma"/>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15" name="5 laisva forma"/>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5 laisva forma"/>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17" name="5 laisva forma"/>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 laisva forma"/>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 laisva forma"/>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0" name="5 laisva forma"/>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 laisva forma"/>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5 laisva forma"/>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5 laisva forma"/>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5 laisva forma"/>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8" name="5 laisva forma"/>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9" name="5 laisva forma"/>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5 laisva forma"/>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5 laisva forma"/>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 laisva forma"/>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 laisva forma"/>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 laisva forma"/>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5" name="5 laisva forma"/>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6" name="5 laisva forma"/>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7" name="5 laisva forma"/>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8" name="5 laisva forma"/>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9" name="5 laisva forma"/>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0" name="5 laisva forma"/>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1" name="5 laisva forma"/>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2" name="5 laisva forma"/>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3" name="5 laisva forma"/>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4" name="5 laisva forma"/>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5" name="5 laisva forma"/>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6" name="5 laisva forma"/>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7" name="5 laisva forma"/>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8" name="5 laisva forma"/>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9" name="5 laisva forma"/>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0" name="5 laisva forma"/>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1" name="5 laisva forma"/>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2" name="5 laisva forma"/>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3" name="5 laisva forma"/>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4" name="5 laisva forma"/>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5 laisva forma"/>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5 laisva forma"/>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5 laisva forma"/>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5 laisva forma"/>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9" name="5 laisva forma"/>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5 laisva forma"/>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61" name="5 laisva forma"/>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 laisva forma"/>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3" name="5 laisva forma"/>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4" name="5 laisva forma"/>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5" name="5 laisva forma"/>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6" name="5 laisva forma"/>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67" name="5 laisva forma"/>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8" name="5 laisva forma"/>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9" name="5 laisva forma"/>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70" name="5 laisva forma"/>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1" name="5 laisva forma"/>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2" name="5 laisva forma"/>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3" name="5 laisva forma"/>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4" name="5 laisva forma"/>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5" name="5 laisva forma"/>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6" name="5 laisva forma"/>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7" name="5 laisva forma"/>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8" name="5 laisva forma"/>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79" name="5 laisva forma"/>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0" name="5 laisva forma"/>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1" name="5 laisva forma"/>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2" name="5 laisva forma"/>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3" name="5 laisva forma"/>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4" name="5 laisva forma"/>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5" name="5 laisva forma"/>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5 laisva forma"/>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5 laisva forma"/>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5 laisva forma"/>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5 laisva forma"/>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5 laisva forma"/>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5 laisva forma"/>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5 laisva forma"/>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5 laisva forma"/>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 laisva forma"/>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 laisva forma"/>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 laisva forma"/>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7" name="5 laisva forma"/>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8" name="5 laisva forma"/>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9" name="5 laisva forma"/>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5 laisva forma"/>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5 laisva forma"/>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5 laisva forma"/>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5 laisva forma"/>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5 laisva forma"/>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5 laisva forma"/>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5 laisva forma"/>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5 laisva forma"/>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2" name="1 pavadinimo vietos rezervavimo ženklas"/>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pPr rtl="0"/>
            <a:r>
              <a:rPr lang="lt-LT" dirty="0" smtClean="0"/>
              <a:t>Spustelėję </a:t>
            </a:r>
            <a:r>
              <a:rPr lang="lt-LT" dirty="0" err="1" smtClean="0"/>
              <a:t>redag</a:t>
            </a:r>
            <a:r>
              <a:rPr lang="lt-LT" dirty="0" smtClean="0"/>
              <a:t>. ruoš. pavad. stilių</a:t>
            </a:r>
            <a:endParaRPr lang="lt-LT" dirty="0"/>
          </a:p>
        </p:txBody>
      </p:sp>
      <p:sp>
        <p:nvSpPr>
          <p:cNvPr id="3" name="2 teksto vietos rezervavimo ženklas"/>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rtl="0"/>
            <a:r>
              <a:rPr lang="lt-LT" dirty="0" smtClean="0"/>
              <a:t>Redaguoti šablono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poraštės vietos rezervavimo ženklas"/>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pPr rtl="0"/>
            <a:fld id="{F2C5670E-4AA5-444A-A0CB-5A4EE90543FA}" type="datetime1">
              <a:rPr lang="lt-LT" smtClean="0"/>
              <a:t>2022-03-23</a:t>
            </a:fld>
            <a:endParaRPr lang="lt-LT" dirty="0"/>
          </a:p>
        </p:txBody>
      </p:sp>
      <p:sp>
        <p:nvSpPr>
          <p:cNvPr id="6" name="5 skaidrės numerio vietos rezervavimo ženklas"/>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pPr rtl="0"/>
            <a:fld id="{09C03C58-465B-42F2-8BA3-01664A6B69B6}" type="slidenum">
              <a:rPr lang="lt-LT" smtClean="0"/>
              <a:pPr/>
              <a:t>‹#›</a:t>
            </a:fld>
            <a:endParaRPr lang="lt-LT"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ormAutofit fontScale="90000"/>
          </a:bodyPr>
          <a:lstStyle/>
          <a:p>
            <a:pPr algn="just" rtl="0"/>
            <a:r>
              <a:rPr lang="lt-LT" dirty="0" smtClean="0"/>
              <a:t>Žaliasis pieštukas. Auginu daržoves.</a:t>
            </a:r>
            <a:endParaRPr lang="lt-LT" dirty="0"/>
          </a:p>
        </p:txBody>
      </p:sp>
      <p:sp>
        <p:nvSpPr>
          <p:cNvPr id="4" name="3 teksto vietos rezervavimo ženklas"/>
          <p:cNvSpPr>
            <a:spLocks noGrp="1"/>
          </p:cNvSpPr>
          <p:nvPr>
            <p:ph type="body" sz="half" idx="2"/>
          </p:nvPr>
        </p:nvSpPr>
        <p:spPr/>
        <p:txBody>
          <a:bodyPr rtlCol="0"/>
          <a:lstStyle/>
          <a:p>
            <a:pPr rtl="0"/>
            <a:r>
              <a:rPr lang="lt-LT" dirty="0" smtClean="0"/>
              <a:t>11 </a:t>
            </a:r>
            <a:r>
              <a:rPr lang="lt-LT" dirty="0" err="1" smtClean="0"/>
              <a:t>gr</a:t>
            </a:r>
            <a:r>
              <a:rPr lang="lt-LT" dirty="0" smtClean="0"/>
              <a:t>., Donata </a:t>
            </a:r>
            <a:r>
              <a:rPr lang="lt-LT" dirty="0" err="1" smtClean="0"/>
              <a:t>Donėlienė</a:t>
            </a:r>
            <a:r>
              <a:rPr lang="lt-LT" dirty="0" smtClean="0"/>
              <a:t>, Stanislava </a:t>
            </a:r>
            <a:r>
              <a:rPr lang="lt-LT" dirty="0" err="1" smtClean="0"/>
              <a:t>Blažytė</a:t>
            </a:r>
            <a:endParaRPr lang="lt-LT" dirty="0"/>
          </a:p>
        </p:txBody>
      </p:sp>
      <p:pic>
        <p:nvPicPr>
          <p:cNvPr id="5" name="Paveikslėlio vietos rezervavimo ženklas 4"/>
          <p:cNvPicPr>
            <a:picLocks noGrp="1" noChangeAspect="1"/>
          </p:cNvPicPr>
          <p:nvPr>
            <p:ph type="pic" idx="1"/>
          </p:nvPr>
        </p:nvPicPr>
        <p:blipFill>
          <a:blip r:embed="rId3">
            <a:extLst>
              <a:ext uri="{28A0092B-C50C-407E-A947-70E740481C1C}">
                <a14:useLocalDpi xmlns:a14="http://schemas.microsoft.com/office/drawing/2010/main" val="0"/>
              </a:ext>
            </a:extLst>
          </a:blip>
          <a:srcRect l="6313" r="6313"/>
          <a:stretch>
            <a:fillRect/>
          </a:stretch>
        </p:blipFill>
        <p:spPr>
          <a:xfrm>
            <a:off x="1174204" y="1255683"/>
            <a:ext cx="6089431" cy="4086783"/>
          </a:xfrm>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avadinimas"/>
          <p:cNvSpPr>
            <a:spLocks noGrp="1"/>
          </p:cNvSpPr>
          <p:nvPr>
            <p:ph type="title"/>
          </p:nvPr>
        </p:nvSpPr>
        <p:spPr/>
        <p:txBody>
          <a:bodyPr rtlCol="0"/>
          <a:lstStyle/>
          <a:p>
            <a:pPr rtl="0"/>
            <a:r>
              <a:rPr lang="lt-LT" dirty="0" smtClean="0"/>
              <a:t>Tikslas – aiškintis kaip auga augalas ir kaip jį prižiūrėti.</a:t>
            </a:r>
            <a:endParaRPr lang="lt-LT" dirty="0"/>
          </a:p>
        </p:txBody>
      </p:sp>
      <p:sp>
        <p:nvSpPr>
          <p:cNvPr id="8" name="7 teksto vietos rezervavimo ženklas"/>
          <p:cNvSpPr>
            <a:spLocks noGrp="1"/>
          </p:cNvSpPr>
          <p:nvPr>
            <p:ph type="body" sz="half" idx="2"/>
          </p:nvPr>
        </p:nvSpPr>
        <p:spPr/>
        <p:txBody>
          <a:bodyPr rtlCol="0"/>
          <a:lstStyle/>
          <a:p>
            <a:pPr rtl="0"/>
            <a:endParaRPr lang="lt-LT" dirty="0"/>
          </a:p>
        </p:txBody>
      </p:sp>
      <p:pic>
        <p:nvPicPr>
          <p:cNvPr id="2" name="Paveikslėlio vietos rezervavimo ženklas 1"/>
          <p:cNvPicPr>
            <a:picLocks noGrp="1" noChangeAspect="1"/>
          </p:cNvPicPr>
          <p:nvPr>
            <p:ph type="pic" idx="1"/>
          </p:nvPr>
        </p:nvPicPr>
        <p:blipFill>
          <a:blip r:embed="rId3">
            <a:extLst>
              <a:ext uri="{28A0092B-C50C-407E-A947-70E740481C1C}">
                <a14:useLocalDpi xmlns:a14="http://schemas.microsoft.com/office/drawing/2010/main" val="0"/>
              </a:ext>
            </a:extLst>
          </a:blip>
          <a:srcRect t="13072" b="13072"/>
          <a:stretch>
            <a:fillRect/>
          </a:stretch>
        </p:blipFill>
        <p:spPr>
          <a:xfrm>
            <a:off x="1315615" y="1914879"/>
            <a:ext cx="9547705" cy="3171471"/>
          </a:xfrm>
        </p:spPr>
      </p:pic>
    </p:spTree>
    <p:extLst>
      <p:ext uri="{BB962C8B-B14F-4D97-AF65-F5344CB8AC3E}">
        <p14:creationId xmlns:p14="http://schemas.microsoft.com/office/powerpoint/2010/main" val="36932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avadinimas"/>
          <p:cNvSpPr>
            <a:spLocks noGrp="1"/>
          </p:cNvSpPr>
          <p:nvPr>
            <p:ph type="title"/>
          </p:nvPr>
        </p:nvSpPr>
        <p:spPr/>
        <p:txBody>
          <a:bodyPr rtlCol="0"/>
          <a:lstStyle/>
          <a:p>
            <a:pPr rtl="0"/>
            <a:r>
              <a:rPr lang="lt-LT" dirty="0" smtClean="0"/>
              <a:t>Sodinimo džiaugsmas...</a:t>
            </a:r>
            <a:endParaRPr lang="lt-LT" dirty="0"/>
          </a:p>
        </p:txBody>
      </p:sp>
      <p:pic>
        <p:nvPicPr>
          <p:cNvPr id="18" name="Paveikslėlio vietos rezervavimo ženklas 1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8892" b="18892"/>
          <a:stretch>
            <a:fillRect/>
          </a:stretch>
        </p:blipFill>
        <p:spPr/>
      </p:pic>
      <p:pic>
        <p:nvPicPr>
          <p:cNvPr id="19" name="Paveikslėlio vietos rezervavimo ženklas 1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7868" b="17868"/>
          <a:stretch>
            <a:fillRect/>
          </a:stretch>
        </p:blipFill>
        <p:spPr/>
      </p:pic>
      <p:sp>
        <p:nvSpPr>
          <p:cNvPr id="10" name="Teksto vietos rezervavimo ženklas 9"/>
          <p:cNvSpPr>
            <a:spLocks noGrp="1"/>
          </p:cNvSpPr>
          <p:nvPr>
            <p:ph type="body" sz="half" idx="2"/>
          </p:nvPr>
        </p:nvSpPr>
        <p:spPr/>
        <p:txBody>
          <a:bodyPr>
            <a:normAutofit fontScale="92500" lnSpcReduction="10000"/>
          </a:bodyPr>
          <a:lstStyle/>
          <a:p>
            <a:r>
              <a:rPr lang="lt-LT" sz="2000" dirty="0" smtClean="0"/>
              <a:t>... nors ne visiems žemės lietimas ir dėjimas į indelius rankomis pasirodė labai malonus procesas </a:t>
            </a:r>
            <a:r>
              <a:rPr lang="lt-LT" sz="2000" dirty="0" smtClean="0">
                <a:sym typeface="Wingdings" panose="05000000000000000000" pitchFamily="2" charset="2"/>
              </a:rPr>
              <a:t> Todėl naudojome šaukštus.</a:t>
            </a:r>
            <a:endParaRPr lang="en-US" sz="2000" dirty="0"/>
          </a:p>
        </p:txBody>
      </p:sp>
      <p:pic>
        <p:nvPicPr>
          <p:cNvPr id="20" name="Paveikslėlio vietos rezervavimo ženklas 19"/>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4448" b="34448"/>
          <a:stretch>
            <a:fillRect/>
          </a:stretch>
        </p:blipFill>
        <p:spPr>
          <a:xfrm>
            <a:off x="1100739" y="2040761"/>
            <a:ext cx="4791229" cy="3312000"/>
          </a:xfrm>
        </p:spPr>
      </p:pic>
    </p:spTree>
    <p:extLst>
      <p:ext uri="{BB962C8B-B14F-4D97-AF65-F5344CB8AC3E}">
        <p14:creationId xmlns:p14="http://schemas.microsoft.com/office/powerpoint/2010/main" val="800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Sudygo</a:t>
            </a:r>
            <a:r>
              <a:rPr lang="en-US" dirty="0" smtClean="0"/>
              <a:t>!</a:t>
            </a:r>
            <a:endParaRPr lang="en-US" dirty="0"/>
          </a:p>
        </p:txBody>
      </p:sp>
      <p:pic>
        <p:nvPicPr>
          <p:cNvPr id="9" name="Paveikslėlio vietos rezervavimo ženklas 8"/>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t="18892" b="18892"/>
          <a:stretch/>
        </p:blipFill>
        <p:spPr/>
      </p:pic>
      <p:sp>
        <p:nvSpPr>
          <p:cNvPr id="11" name="Teksto vietos rezervavimo ženklas 10"/>
          <p:cNvSpPr>
            <a:spLocks noGrp="1"/>
          </p:cNvSpPr>
          <p:nvPr>
            <p:ph type="body" sz="half" idx="2"/>
          </p:nvPr>
        </p:nvSpPr>
        <p:spPr/>
        <p:txBody>
          <a:bodyPr/>
          <a:lstStyle/>
          <a:p>
            <a:r>
              <a:rPr lang="lt-LT" dirty="0" smtClean="0"/>
              <a:t>Pasėję sėklytes pastebėjome, kad ne visos jos dygsta vienodai. Joms reikia DAUG saulės, vandens ir šilumos, o kai kurioms sudygti padėjo tik ŠILTNAMIS.</a:t>
            </a:r>
            <a:endParaRPr lang="en-US" dirty="0"/>
          </a:p>
        </p:txBody>
      </p:sp>
      <p:pic>
        <p:nvPicPr>
          <p:cNvPr id="19" name="Paveikslėlio vietos rezervavimo ženklas 1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85" t="-569" r="41246" b="569"/>
          <a:stretch/>
        </p:blipFill>
        <p:spPr>
          <a:xfrm>
            <a:off x="1163861" y="2021678"/>
            <a:ext cx="4846441" cy="3350166"/>
          </a:xfrm>
        </p:spPr>
      </p:pic>
      <p:pic>
        <p:nvPicPr>
          <p:cNvPr id="21" name="Paveikslėlio vietos rezervavimo ženklas 20"/>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5757" t="21332" r="5757" b="-513"/>
          <a:stretch/>
        </p:blipFill>
        <p:spPr>
          <a:xfrm>
            <a:off x="8472725" y="1805217"/>
            <a:ext cx="2647566" cy="3783087"/>
          </a:xfrm>
        </p:spPr>
      </p:pic>
    </p:spTree>
    <p:extLst>
      <p:ext uri="{BB962C8B-B14F-4D97-AF65-F5344CB8AC3E}">
        <p14:creationId xmlns:p14="http://schemas.microsoft.com/office/powerpoint/2010/main" val="196398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Kai kurias daržoves reikia persodinti</a:t>
            </a:r>
            <a:r>
              <a:rPr lang="en-US" dirty="0" smtClean="0"/>
              <a:t>! </a:t>
            </a:r>
            <a:r>
              <a:rPr lang="lt-LT" dirty="0" smtClean="0"/>
              <a:t>Vazonėlyje su kitais, joms darosi ankšta...</a:t>
            </a:r>
            <a:endParaRPr lang="en-US" dirty="0"/>
          </a:p>
        </p:txBody>
      </p:sp>
      <p:pic>
        <p:nvPicPr>
          <p:cNvPr id="6" name="Paveikslėlio vietos rezervavimo ženklas 5"/>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551" t="8422" r="-3551" b="32392"/>
          <a:stretch/>
        </p:blipFill>
        <p:spPr>
          <a:xfrm>
            <a:off x="1293812" y="2286884"/>
            <a:ext cx="2860963" cy="3953049"/>
          </a:xfrm>
        </p:spPr>
      </p:pic>
      <p:pic>
        <p:nvPicPr>
          <p:cNvPr id="7" name="Paveikslėlio vietos rezervavimo ženklas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0794" b="20794"/>
          <a:stretch>
            <a:fillRect/>
          </a:stretch>
        </p:blipFill>
        <p:spPr>
          <a:xfrm>
            <a:off x="4520578" y="1918547"/>
            <a:ext cx="3147670" cy="4321386"/>
          </a:xfrm>
        </p:spPr>
      </p:pic>
      <p:pic>
        <p:nvPicPr>
          <p:cNvPr id="8" name="Paveikslėlio vietos rezervavimo ženklas 7"/>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485" t="21812" r="-1485" b="19672"/>
          <a:stretch/>
        </p:blipFill>
        <p:spPr>
          <a:xfrm>
            <a:off x="7939282" y="2202218"/>
            <a:ext cx="2849989" cy="3868382"/>
          </a:xfrm>
        </p:spPr>
      </p:pic>
    </p:spTree>
    <p:extLst>
      <p:ext uri="{BB962C8B-B14F-4D97-AF65-F5344CB8AC3E}">
        <p14:creationId xmlns:p14="http://schemas.microsoft.com/office/powerpoint/2010/main" val="12718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p:cNvSpPr>
            <a:spLocks noGrp="1"/>
          </p:cNvSpPr>
          <p:nvPr>
            <p:ph type="title"/>
          </p:nvPr>
        </p:nvSpPr>
        <p:spPr/>
        <p:txBody>
          <a:bodyPr/>
          <a:lstStyle/>
          <a:p>
            <a:r>
              <a:rPr lang="lt-LT" dirty="0" smtClean="0"/>
              <a:t>Kas kiek paaugo?</a:t>
            </a:r>
            <a:endParaRPr lang="en-US" dirty="0"/>
          </a:p>
        </p:txBody>
      </p:sp>
      <p:pic>
        <p:nvPicPr>
          <p:cNvPr id="5" name="Paveikslėlio vietos rezervavimo ženklas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592" t="14016" r="-592" b="26799"/>
          <a:stretch/>
        </p:blipFill>
        <p:spPr/>
      </p:pic>
      <p:pic>
        <p:nvPicPr>
          <p:cNvPr id="9" name="Paveikslėlio vietos rezervavimo ženklas 8"/>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5199" t="2613" r="-10367" b="16552"/>
          <a:stretch/>
        </p:blipFill>
        <p:spPr/>
      </p:pic>
      <p:pic>
        <p:nvPicPr>
          <p:cNvPr id="10" name="Paveikslėlio vietos rezervavimo ženklas 9"/>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2377" t="14726" r="2377" b="26757"/>
          <a:stretch/>
        </p:blipFill>
        <p:spPr>
          <a:xfrm>
            <a:off x="8015482" y="2202218"/>
            <a:ext cx="2849989" cy="3896834"/>
          </a:xfrm>
        </p:spPr>
      </p:pic>
    </p:spTree>
    <p:extLst>
      <p:ext uri="{BB962C8B-B14F-4D97-AF65-F5344CB8AC3E}">
        <p14:creationId xmlns:p14="http://schemas.microsoft.com/office/powerpoint/2010/main" val="144204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Metas </a:t>
            </a:r>
            <a:r>
              <a:rPr lang="lt-LT" smtClean="0"/>
              <a:t>ragauti derlių </a:t>
            </a:r>
            <a:r>
              <a:rPr lang="lt-LT" smtClean="0">
                <a:sym typeface="Wingdings" panose="05000000000000000000" pitchFamily="2" charset="2"/>
              </a:rPr>
              <a:t></a:t>
            </a:r>
            <a:endParaRPr lang="en-US" dirty="0"/>
          </a:p>
        </p:txBody>
      </p:sp>
      <p:pic>
        <p:nvPicPr>
          <p:cNvPr id="7" name="Paveikslėlio vietos rezervavimo ženklas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472" r="17472"/>
          <a:stretch>
            <a:fillRect/>
          </a:stretch>
        </p:blipFill>
        <p:spPr>
          <a:xfrm>
            <a:off x="994334" y="1955801"/>
            <a:ext cx="4959203" cy="3572932"/>
          </a:xfrm>
        </p:spPr>
      </p:pic>
      <p:pic>
        <p:nvPicPr>
          <p:cNvPr id="8" name="Paveikslėlio vietos rezervavimo ženklas 7"/>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83" t="1807" r="283" b="35977"/>
          <a:stretch/>
        </p:blipFill>
        <p:spPr/>
      </p:pic>
      <p:sp>
        <p:nvSpPr>
          <p:cNvPr id="6" name="Teksto vietos rezervavimo ženklas 5"/>
          <p:cNvSpPr>
            <a:spLocks noGrp="1"/>
          </p:cNvSpPr>
          <p:nvPr>
            <p:ph type="body" sz="half" idx="2"/>
          </p:nvPr>
        </p:nvSpPr>
        <p:spPr/>
        <p:txBody>
          <a:bodyPr/>
          <a:lstStyle/>
          <a:p>
            <a:r>
              <a:rPr lang="lt-LT" dirty="0" smtClean="0"/>
              <a:t>Grupėje svogūnus labiausiai mėgsta mergaitės</a:t>
            </a:r>
            <a:r>
              <a:rPr lang="en-US" dirty="0" smtClean="0"/>
              <a:t>! </a:t>
            </a:r>
            <a:r>
              <a:rPr lang="en-US" dirty="0" smtClean="0">
                <a:sym typeface="Wingdings" panose="05000000000000000000" pitchFamily="2" charset="2"/>
              </a:rPr>
              <a:t></a:t>
            </a:r>
            <a:endParaRPr lang="en-US" dirty="0"/>
          </a:p>
        </p:txBody>
      </p:sp>
      <p:pic>
        <p:nvPicPr>
          <p:cNvPr id="11" name="Paveikslėlio vietos rezervavimo ženklas 10"/>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896" b="34839"/>
          <a:stretch/>
        </p:blipFill>
        <p:spPr/>
      </p:pic>
    </p:spTree>
    <p:extLst>
      <p:ext uri="{BB962C8B-B14F-4D97-AF65-F5344CB8AC3E}">
        <p14:creationId xmlns:p14="http://schemas.microsoft.com/office/powerpoint/2010/main" val="193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1319213" y="313266"/>
            <a:ext cx="9144000" cy="1466851"/>
          </a:xfrm>
        </p:spPr>
        <p:txBody>
          <a:bodyPr rtlCol="0"/>
          <a:lstStyle/>
          <a:p>
            <a:pPr algn="ctr" rtl="0"/>
            <a:r>
              <a:rPr lang="lt-LT" dirty="0"/>
              <a:t>R</a:t>
            </a:r>
            <a:r>
              <a:rPr lang="lt-LT" dirty="0" smtClean="0"/>
              <a:t>efleksija</a:t>
            </a:r>
            <a:endParaRPr lang="lt-LT" dirty="0"/>
          </a:p>
        </p:txBody>
      </p:sp>
      <p:sp>
        <p:nvSpPr>
          <p:cNvPr id="3" name="2 paantraštė"/>
          <p:cNvSpPr>
            <a:spLocks noGrp="1"/>
          </p:cNvSpPr>
          <p:nvPr>
            <p:ph type="subTitle" idx="1"/>
          </p:nvPr>
        </p:nvSpPr>
        <p:spPr>
          <a:xfrm>
            <a:off x="270935" y="1966384"/>
            <a:ext cx="11497732" cy="4326466"/>
          </a:xfrm>
        </p:spPr>
        <p:txBody>
          <a:bodyPr rtlCol="0">
            <a:normAutofit fontScale="92500"/>
          </a:bodyPr>
          <a:lstStyle/>
          <a:p>
            <a:pPr algn="just" rtl="0"/>
            <a:r>
              <a:rPr lang="lt-LT" dirty="0" smtClean="0"/>
              <a:t>Sodinimo/sėjimo procesas daugeliui vaikų buvo naujas, tačiau pasirodė įdomus. Išbandėme skirtingas terpes sėklyčių sodinimui (vatos diskeliai, popierinis rankšluostis, silikoniniai nuo vandens augantys kamuoliukai, žemė). Spėliojome, kuri jų bus palankiausia daigeliui sudygti. Galiausiai paaiškėjo, kad geriausiai tinka žemė, todėl joje ir tęsėme savo daržininkystės darbus.</a:t>
            </a:r>
          </a:p>
          <a:p>
            <a:pPr algn="just" rtl="0"/>
            <a:r>
              <a:rPr lang="lt-LT" dirty="0" smtClean="0"/>
              <a:t>Kasdieną stebėjome daigelių </a:t>
            </a:r>
            <a:r>
              <a:rPr lang="lt-LT" dirty="0" err="1" smtClean="0"/>
              <a:t>dy</a:t>
            </a:r>
            <a:r>
              <a:rPr lang="en-US" smtClean="0"/>
              <a:t>g</a:t>
            </a:r>
            <a:r>
              <a:rPr lang="lt-LT" smtClean="0"/>
              <a:t>imo</a:t>
            </a:r>
            <a:r>
              <a:rPr lang="lt-LT" dirty="0" smtClean="0"/>
              <a:t> procesus. Nustebdavome, kai per naktį sėklytė užaugindavo šaknelę ar stiebelį. Skaičiavome atsirandančius lapelius ir svogūno laiškus.</a:t>
            </a:r>
          </a:p>
          <a:p>
            <a:pPr algn="just" rtl="0"/>
            <a:r>
              <a:rPr lang="lt-LT" dirty="0" smtClean="0"/>
              <a:t>Stebint augalų „šokį“ su saule, kilo daug klausimų „O kodėl daigelis nusisuko?“, „Kodėl reikia pasukti atgal?“ ir pan.</a:t>
            </a:r>
          </a:p>
          <a:p>
            <a:pPr algn="just" rtl="0"/>
            <a:r>
              <a:rPr lang="lt-LT" dirty="0" smtClean="0"/>
              <a:t>Vis dar mokomės rūpintis naujais grupės gyventojais, dažnas pribėgės tikrina ar žemė pakankamai drėgna, ar tikrai dar ne laikas laistyti...</a:t>
            </a:r>
          </a:p>
          <a:p>
            <a:pPr algn="just" rtl="0"/>
            <a:r>
              <a:rPr lang="lt-LT" dirty="0" smtClean="0"/>
              <a:t>Grupėje augančių augaliukų gyvenimo ciklą stebėsime ir toliau. Žinoma, tikimės sulaukti ne tik svogūnų derliaus... </a:t>
            </a:r>
            <a:r>
              <a:rPr lang="lt-LT" dirty="0" smtClean="0">
                <a:sym typeface="Wingdings" panose="05000000000000000000" pitchFamily="2" charset="2"/>
              </a:rPr>
              <a:t></a:t>
            </a:r>
            <a:endParaRPr lang="lt-LT" dirty="0" smtClean="0"/>
          </a:p>
          <a:p>
            <a:pPr rtl="0"/>
            <a:endParaRPr lang="lt-LT" dirty="0"/>
          </a:p>
          <a:p>
            <a:pPr rtl="0"/>
            <a:endParaRPr lang="lt-LT" dirty="0" smtClean="0"/>
          </a:p>
          <a:p>
            <a:pPr rtl="0"/>
            <a:endParaRPr lang="lt-LT" dirty="0" smtClean="0"/>
          </a:p>
        </p:txBody>
      </p:sp>
    </p:spTree>
    <p:extLst>
      <p:ext uri="{BB962C8B-B14F-4D97-AF65-F5344CB8AC3E}">
        <p14:creationId xmlns:p14="http://schemas.microsoft.com/office/powerpoint/2010/main" val="10799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Šeimos nuotraukų albumas 16 x 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5303_TF03488835_TF03488835" id="{9C714F38-8239-4BEA-949C-413EBC804767}" vid="{6E06D818-2745-4BD9-9EC1-E59EE60B8EFC}"/>
    </a:ext>
  </a:extLst>
</a:theme>
</file>

<file path=ppt/theme/theme2.xml><?xml version="1.0" encoding="utf-8"?>
<a:theme xmlns:a="http://schemas.openxmlformats.org/drawingml/2006/main" name="„Office“ tema">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Šeimos nuotraukų albumas (gamtos vaizdas su žaliais lapais)</Template>
  <TotalTime>94</TotalTime>
  <Words>346</Words>
  <Application>Microsoft Office PowerPoint</Application>
  <PresentationFormat>Plačiaekranė</PresentationFormat>
  <Paragraphs>28</Paragraphs>
  <Slides>8</Slides>
  <Notes>4</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8</vt:i4>
      </vt:variant>
    </vt:vector>
  </HeadingPairs>
  <TitlesOfParts>
    <vt:vector size="12" baseType="lpstr">
      <vt:lpstr>Arial</vt:lpstr>
      <vt:lpstr>Cambria</vt:lpstr>
      <vt:lpstr>Wingdings</vt:lpstr>
      <vt:lpstr>Šeimos nuotraukų albumas 16 x 9</vt:lpstr>
      <vt:lpstr>Žaliasis pieštukas. Auginu daržoves.</vt:lpstr>
      <vt:lpstr>Tikslas – aiškintis kaip auga augalas ir kaip jį prižiūrėti.</vt:lpstr>
      <vt:lpstr>Sodinimo džiaugsmas...</vt:lpstr>
      <vt:lpstr>Sudygo!</vt:lpstr>
      <vt:lpstr>Kai kurias daržoves reikia persodinti! Vazonėlyje su kitais, joms darosi ankšta...</vt:lpstr>
      <vt:lpstr>Kas kiek paaugo?</vt:lpstr>
      <vt:lpstr>Metas ragauti derlių </vt:lpstr>
      <vt:lpstr>Refleksija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Žaliasis pieštukas. Auginu daržoves.</dc:title>
  <dc:creator>PC</dc:creator>
  <cp:lastModifiedBy>PC</cp:lastModifiedBy>
  <cp:revision>10</cp:revision>
  <dcterms:created xsi:type="dcterms:W3CDTF">2022-03-15T10:36:00Z</dcterms:created>
  <dcterms:modified xsi:type="dcterms:W3CDTF">2022-03-23T11:41:04Z</dcterms:modified>
</cp:coreProperties>
</file>