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AE0-B70E-467B-8129-F77DF20B174D}" type="datetimeFigureOut">
              <a:rPr lang="lt-LT" smtClean="0"/>
              <a:pPr/>
              <a:t>2022-01-20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C47F-9024-4A3D-89EB-B0844DA5F21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AE0-B70E-467B-8129-F77DF20B174D}" type="datetimeFigureOut">
              <a:rPr lang="lt-LT" smtClean="0"/>
              <a:pPr/>
              <a:t>2022-01-20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C47F-9024-4A3D-89EB-B0844DA5F21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AE0-B70E-467B-8129-F77DF20B174D}" type="datetimeFigureOut">
              <a:rPr lang="lt-LT" smtClean="0"/>
              <a:pPr/>
              <a:t>2022-01-20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C47F-9024-4A3D-89EB-B0844DA5F21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AE0-B70E-467B-8129-F77DF20B174D}" type="datetimeFigureOut">
              <a:rPr lang="lt-LT" smtClean="0"/>
              <a:pPr/>
              <a:t>2022-01-20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C47F-9024-4A3D-89EB-B0844DA5F21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AE0-B70E-467B-8129-F77DF20B174D}" type="datetimeFigureOut">
              <a:rPr lang="lt-LT" smtClean="0"/>
              <a:pPr/>
              <a:t>2022-01-20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C47F-9024-4A3D-89EB-B0844DA5F21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AE0-B70E-467B-8129-F77DF20B174D}" type="datetimeFigureOut">
              <a:rPr lang="lt-LT" smtClean="0"/>
              <a:pPr/>
              <a:t>2022-01-20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C47F-9024-4A3D-89EB-B0844DA5F21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AE0-B70E-467B-8129-F77DF20B174D}" type="datetimeFigureOut">
              <a:rPr lang="lt-LT" smtClean="0"/>
              <a:pPr/>
              <a:t>2022-01-20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C47F-9024-4A3D-89EB-B0844DA5F21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AE0-B70E-467B-8129-F77DF20B174D}" type="datetimeFigureOut">
              <a:rPr lang="lt-LT" smtClean="0"/>
              <a:pPr/>
              <a:t>2022-01-20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C47F-9024-4A3D-89EB-B0844DA5F21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AE0-B70E-467B-8129-F77DF20B174D}" type="datetimeFigureOut">
              <a:rPr lang="lt-LT" smtClean="0"/>
              <a:pPr/>
              <a:t>2022-01-20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C47F-9024-4A3D-89EB-B0844DA5F21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AE0-B70E-467B-8129-F77DF20B174D}" type="datetimeFigureOut">
              <a:rPr lang="lt-LT" smtClean="0"/>
              <a:pPr/>
              <a:t>2022-01-20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C47F-9024-4A3D-89EB-B0844DA5F21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AE0-B70E-467B-8129-F77DF20B174D}" type="datetimeFigureOut">
              <a:rPr lang="lt-LT" smtClean="0"/>
              <a:pPr/>
              <a:t>2022-01-20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53C47F-9024-4A3D-89EB-B0844DA5F21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14CAE0-B70E-467B-8129-F77DF20B174D}" type="datetimeFigureOut">
              <a:rPr lang="lt-LT" smtClean="0"/>
              <a:pPr/>
              <a:t>2022-01-20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53C47F-9024-4A3D-89EB-B0844DA5F218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Eksperimentai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elektra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,,</a:t>
            </a:r>
            <a:r>
              <a:rPr lang="en-US" dirty="0" err="1" smtClean="0"/>
              <a:t>Nyk</a:t>
            </a:r>
            <a:r>
              <a:rPr lang="lt-LT" dirty="0" err="1" smtClean="0"/>
              <a:t>štukų</a:t>
            </a:r>
            <a:r>
              <a:rPr lang="lt-LT" dirty="0" smtClean="0"/>
              <a:t> gr.”</a:t>
            </a:r>
            <a:endParaRPr lang="lt-L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Mums pavyko...</a:t>
            </a:r>
            <a:endParaRPr lang="en-US" dirty="0"/>
          </a:p>
        </p:txBody>
      </p:sp>
      <p:pic>
        <p:nvPicPr>
          <p:cNvPr id="5" name="Content Placeholder 4" descr="20220107_1011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283" y="1920875"/>
            <a:ext cx="3326434" cy="4433888"/>
          </a:xfrm>
        </p:spPr>
      </p:pic>
      <p:pic>
        <p:nvPicPr>
          <p:cNvPr id="6" name="Content Placeholder 5" descr="20220107_1014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283" y="1920875"/>
            <a:ext cx="3326434" cy="44338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Išvados: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lt-LT" dirty="0" smtClean="0"/>
              <a:t>Vaikai sužinojo, kas yra elektros energija, kaip ji perduodama, išgaunama?</a:t>
            </a:r>
          </a:p>
          <a:p>
            <a:r>
              <a:rPr lang="lt-LT" dirty="0" smtClean="0"/>
              <a:t>Aptarėme daugybę elektros energijos panaudojimo būdų.</a:t>
            </a:r>
          </a:p>
          <a:p>
            <a:r>
              <a:rPr lang="lt-LT" dirty="0" smtClean="0"/>
              <a:t>Išsiaiškinome, kad nesaugiai elgiantis,  elektros energija pavojinga gyvybei.</a:t>
            </a:r>
          </a:p>
          <a:p>
            <a:r>
              <a:rPr lang="lt-LT" dirty="0" smtClean="0"/>
              <a:t>Vaikams labai patiko viską išbandyti patiems</a:t>
            </a:r>
            <a:r>
              <a:rPr lang="ru-RU" dirty="0" smtClean="0"/>
              <a:t>!</a:t>
            </a:r>
            <a:endParaRPr lang="lt-LT" dirty="0" smtClean="0"/>
          </a:p>
          <a:p>
            <a:endParaRPr lang="lt-LT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A</a:t>
            </a:r>
            <a:r>
              <a:rPr lang="lt-LT" dirty="0" err="1" smtClean="0"/>
              <a:t>čiū</a:t>
            </a:r>
            <a:r>
              <a:rPr lang="lt-LT" dirty="0" smtClean="0"/>
              <a:t> už dėmesį</a:t>
            </a:r>
            <a:r>
              <a:rPr lang="en-US" dirty="0" smtClean="0"/>
              <a:t>!</a:t>
            </a:r>
            <a:endParaRPr lang="lt-L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Tikslas: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</a:t>
            </a:r>
            <a:r>
              <a:rPr lang="lt-LT" smtClean="0"/>
              <a:t>ž</a:t>
            </a:r>
            <a:r>
              <a:rPr lang="en-US" smtClean="0"/>
              <a:t>inoti</a:t>
            </a:r>
            <a:r>
              <a:rPr lang="en-US" dirty="0" smtClean="0"/>
              <a:t> </a:t>
            </a:r>
            <a:r>
              <a:rPr lang="en-US" dirty="0" err="1" smtClean="0"/>
              <a:t>elektros</a:t>
            </a:r>
            <a:r>
              <a:rPr lang="en-US" dirty="0" smtClean="0"/>
              <a:t> </a:t>
            </a:r>
            <a:r>
              <a:rPr lang="en-US" dirty="0" err="1" smtClean="0"/>
              <a:t>prietais</a:t>
            </a:r>
            <a:r>
              <a:rPr lang="lt-LT" dirty="0" smtClean="0"/>
              <a:t>ų</a:t>
            </a:r>
            <a:r>
              <a:rPr lang="en-US" dirty="0" smtClean="0"/>
              <a:t> </a:t>
            </a:r>
            <a:r>
              <a:rPr lang="en-US" dirty="0" err="1" smtClean="0"/>
              <a:t>veikim</a:t>
            </a:r>
            <a:r>
              <a:rPr lang="lt-LT" dirty="0" smtClean="0"/>
              <a:t>ą</a:t>
            </a:r>
            <a:r>
              <a:rPr lang="en-US" dirty="0" smtClean="0"/>
              <a:t> </a:t>
            </a:r>
            <a:r>
              <a:rPr lang="en-US" dirty="0" err="1" smtClean="0"/>
              <a:t>eksperimentuojant</a:t>
            </a:r>
            <a:endParaRPr lang="lt-L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Uždaviniai: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Sužinoti, kad elektra naudojama visose gyvenimo srityse.</a:t>
            </a:r>
          </a:p>
          <a:p>
            <a:r>
              <a:rPr lang="lt-LT" dirty="0" smtClean="0"/>
              <a:t>Patirti, kaip sukuriamas </a:t>
            </a:r>
            <a:r>
              <a:rPr lang="lt-LT" dirty="0" err="1" smtClean="0"/>
              <a:t>elektrostatinis</a:t>
            </a:r>
            <a:r>
              <a:rPr lang="lt-LT" dirty="0" smtClean="0"/>
              <a:t> krūvis.</a:t>
            </a:r>
          </a:p>
          <a:p>
            <a:r>
              <a:rPr lang="lt-LT" dirty="0" smtClean="0"/>
              <a:t>Sujungti elektros grandinę, </a:t>
            </a:r>
            <a:r>
              <a:rPr lang="lt-LT" smtClean="0"/>
              <a:t>uždegti lemputę.</a:t>
            </a:r>
            <a:endParaRPr lang="lt-L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Žaidimas:,,Gyvatėlė”</a:t>
            </a:r>
            <a:endParaRPr lang="en-US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788" y="1935163"/>
            <a:ext cx="3290423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Kas gamina elektrą?</a:t>
            </a:r>
            <a:endParaRPr lang="en-US" dirty="0"/>
          </a:p>
        </p:txBody>
      </p:sp>
      <p:pic>
        <p:nvPicPr>
          <p:cNvPr id="4" name="Content Placeholder 3" descr="20220107_094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457" y="1935163"/>
            <a:ext cx="3293085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Susipažįstame su elektros krūviu</a:t>
            </a:r>
            <a:endParaRPr lang="en-US" dirty="0"/>
          </a:p>
        </p:txBody>
      </p:sp>
      <p:pic>
        <p:nvPicPr>
          <p:cNvPr id="4" name="Content Placeholder 3" descr="20220107_10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457" y="1935163"/>
            <a:ext cx="3293085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Mums pavyko įelektrinti balionus</a:t>
            </a:r>
            <a:endParaRPr lang="en-US" dirty="0"/>
          </a:p>
        </p:txBody>
      </p:sp>
      <p:pic>
        <p:nvPicPr>
          <p:cNvPr id="4" name="Content Placeholder 3" descr="20220107_100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457" y="1935163"/>
            <a:ext cx="3293085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Elementai... kaip juos sudėti?</a:t>
            </a:r>
            <a:endParaRPr lang="en-US" dirty="0"/>
          </a:p>
        </p:txBody>
      </p:sp>
      <p:pic>
        <p:nvPicPr>
          <p:cNvPr id="4" name="Content Placeholder 3" descr="20220107_1005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457" y="1935163"/>
            <a:ext cx="3293085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Bandome  sujungti elektros grandinę</a:t>
            </a:r>
            <a:endParaRPr lang="en-US" dirty="0"/>
          </a:p>
        </p:txBody>
      </p:sp>
      <p:pic>
        <p:nvPicPr>
          <p:cNvPr id="5" name="Content Placeholder 4" descr="20220107_1007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283" y="1920875"/>
            <a:ext cx="3326434" cy="4433888"/>
          </a:xfrm>
        </p:spPr>
      </p:pic>
      <p:pic>
        <p:nvPicPr>
          <p:cNvPr id="6" name="Content Placeholder 5" descr="20220107_101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283" y="1920875"/>
            <a:ext cx="3326434" cy="44338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120</Words>
  <Application>Microsoft Office PowerPoint</Application>
  <PresentationFormat>Demonstracija ekrane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Flow</vt:lpstr>
      <vt:lpstr>Eksperimentai su elektra</vt:lpstr>
      <vt:lpstr>Tikslas:</vt:lpstr>
      <vt:lpstr>Uždaviniai:</vt:lpstr>
      <vt:lpstr>Žaidimas:,,Gyvatėlė”</vt:lpstr>
      <vt:lpstr>Kas gamina elektrą?</vt:lpstr>
      <vt:lpstr>Susipažįstame su elektros krūviu</vt:lpstr>
      <vt:lpstr>Mums pavyko įelektrinti balionus</vt:lpstr>
      <vt:lpstr>Elementai... kaip juos sudėti?</vt:lpstr>
      <vt:lpstr>Bandome  sujungti elektros grandinę</vt:lpstr>
      <vt:lpstr>Mums pavyko...</vt:lpstr>
      <vt:lpstr>Išvados:</vt:lpstr>
      <vt:lpstr>               Ačiū už dėmesį!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Eksperimentai su elektra</dc:title>
  <dc:creator>Asus</dc:creator>
  <cp:lastModifiedBy>PC</cp:lastModifiedBy>
  <cp:revision>15</cp:revision>
  <dcterms:created xsi:type="dcterms:W3CDTF">2022-01-05T11:51:36Z</dcterms:created>
  <dcterms:modified xsi:type="dcterms:W3CDTF">2022-01-20T05:51:55Z</dcterms:modified>
</cp:coreProperties>
</file>