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C243-43EE-4E0A-899C-660A65B67BE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A533-C51F-4B06-B549-658EC91DA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A533-C51F-4B06-B549-658EC91DAE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CABAA-47D2-49D1-B6F9-BC092E3891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34215D-0E64-4EE7-8B5C-89C189660F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Statom</a:t>
            </a:r>
            <a:r>
              <a:rPr lang="en-US" dirty="0"/>
              <a:t> tilt</a:t>
            </a:r>
            <a:r>
              <a:rPr lang="lt-LT" dirty="0"/>
              <a:t>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R.Karpienė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09_1019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V="1">
            <a:off x="936394" y="980728"/>
            <a:ext cx="7271212" cy="54534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10_095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1079612" y="1196752"/>
            <a:ext cx="6984776" cy="52385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Išvados:</a:t>
            </a:r>
            <a:br>
              <a:rPr lang="lt-L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t-LT" dirty="0"/>
          </a:p>
          <a:p>
            <a:r>
              <a:rPr lang="lt-LT" dirty="0"/>
              <a:t>Vamzdelių gamyba šio amžiaus vaikams dar per sudėtinga, reikalinga suaugusiojo pagalba.</a:t>
            </a:r>
          </a:p>
          <a:p>
            <a:r>
              <a:rPr lang="lt-LT" dirty="0"/>
              <a:t>Daug džiaugsmo teikė pačių sukurtos formos, figūros, net raidės...</a:t>
            </a:r>
          </a:p>
          <a:p>
            <a:r>
              <a:rPr lang="lt-LT" dirty="0"/>
              <a:t>Visi buvo susidomėję tilto konstravimu...</a:t>
            </a:r>
          </a:p>
          <a:p>
            <a:r>
              <a:rPr lang="lt-LT" dirty="0"/>
              <a:t>Galutinis rezultatas nustebino vaikus, smagu buvo išbandyti  jo tvirtumą savo mašinytėmis.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Tikslas: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Sukonstruoti tiltą, pačių pasigamintais vamzdeliais.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Uždaviniai: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Sukurti daugkartinio naudojimo vamzdelius</a:t>
            </a:r>
          </a:p>
          <a:p>
            <a:r>
              <a:rPr lang="lt-LT" dirty="0"/>
              <a:t>Apžiūrėti įv. statinius: tiltą, viaduką, arką...</a:t>
            </a:r>
          </a:p>
          <a:p>
            <a:r>
              <a:rPr lang="lt-LT" dirty="0"/>
              <a:t>Kurti įvairias formas, figūras, bandyti sujungti konstrukcijas...</a:t>
            </a:r>
          </a:p>
          <a:p>
            <a:r>
              <a:rPr lang="lt-LT" dirty="0"/>
              <a:t>Džiaugtis savo ir kitų statiniais, išbandyti jų tvirtumą.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09_083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94711" y="1623112"/>
            <a:ext cx="5554577" cy="4269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09_094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88198" y="1676679"/>
            <a:ext cx="5567602" cy="41757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20211209_101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45708" y="1435661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09_162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40801" y="1607671"/>
            <a:ext cx="5591604" cy="41937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10_095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978109" y="1124744"/>
            <a:ext cx="7187782" cy="53908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1210_095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84028" y="1677721"/>
            <a:ext cx="5575943" cy="418195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98</Words>
  <Application>Microsoft Office PowerPoint</Application>
  <PresentationFormat>Demonstracija ekrane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Statom tiltą</vt:lpstr>
      <vt:lpstr>Tikslas:</vt:lpstr>
      <vt:lpstr>Uždaviniai:</vt:lpstr>
      <vt:lpstr>„PowerPoint“ pateiktis</vt:lpstr>
      <vt:lpstr>„PowerPoint“ pateiktis</vt:lpstr>
      <vt:lpstr>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Išvados: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Statom tiltą</dc:title>
  <dc:creator>Egis</dc:creator>
  <cp:lastModifiedBy>PC</cp:lastModifiedBy>
  <cp:revision>9</cp:revision>
  <dcterms:created xsi:type="dcterms:W3CDTF">2021-12-12T12:04:42Z</dcterms:created>
  <dcterms:modified xsi:type="dcterms:W3CDTF">2021-12-13T06:42:18Z</dcterms:modified>
</cp:coreProperties>
</file>