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12/13/2021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2101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76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0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7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08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79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14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8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8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5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7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12/13/2021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3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15" r:id="rId6"/>
    <p:sldLayoutId id="2147483711" r:id="rId7"/>
    <p:sldLayoutId id="2147483712" r:id="rId8"/>
    <p:sldLayoutId id="2147483713" r:id="rId9"/>
    <p:sldLayoutId id="2147483714" r:id="rId10"/>
    <p:sldLayoutId id="2147483716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876" y="265030"/>
            <a:ext cx="4102609" cy="3793482"/>
          </a:xfrm>
        </p:spPr>
        <p:txBody>
          <a:bodyPr anchor="ctr">
            <a:normAutofit/>
          </a:bodyPr>
          <a:lstStyle/>
          <a:p>
            <a:pPr algn="just"/>
            <a:r>
              <a:rPr lang="lt-LT" sz="4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Paprastieji mechanizmai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xmlns="" id="{85871E31-F4FD-4708-86FF-4B971C358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0876" y="4323542"/>
            <a:ext cx="3686049" cy="1125635"/>
          </a:xfrm>
        </p:spPr>
        <p:txBody>
          <a:bodyPr>
            <a:normAutofit/>
          </a:bodyPr>
          <a:lstStyle/>
          <a:p>
            <a:pPr algn="l"/>
            <a:r>
              <a:rPr lang="lt-LT" dirty="0"/>
              <a:t>Parengė</a:t>
            </a:r>
            <a:r>
              <a:rPr lang="en-GB" dirty="0"/>
              <a:t>: 9 gr.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29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3921" y="530055"/>
            <a:ext cx="6045200" cy="3793482"/>
          </a:xfrm>
        </p:spPr>
        <p:txBody>
          <a:bodyPr anchor="ctr">
            <a:normAutofit/>
          </a:bodyPr>
          <a:lstStyle/>
          <a:p>
            <a:pPr algn="l"/>
            <a:r>
              <a:rPr lang="lt-LT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Mašinėlių judėjimo nuožulniąja</a:t>
            </a:r>
            <a:b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plokštuma tyrimas</a:t>
            </a:r>
            <a:endParaRPr lang="en-GB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33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595" y="530055"/>
            <a:ext cx="6027790" cy="3793482"/>
          </a:xfrm>
        </p:spPr>
        <p:txBody>
          <a:bodyPr anchor="ctr">
            <a:normAutofit/>
          </a:bodyPr>
          <a:lstStyle/>
          <a:p>
            <a:pPr algn="l"/>
            <a:r>
              <a:rPr lang="lt-LT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TIKSLAS:</a:t>
            </a: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Tyrinėti mašinėlių judėjimo, skirtingo minkštumo paviršiais galimybes.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2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595" y="681643"/>
            <a:ext cx="6027790" cy="5361709"/>
          </a:xfrm>
        </p:spPr>
        <p:txBody>
          <a:bodyPr anchor="ctr">
            <a:normAutofit/>
          </a:bodyPr>
          <a:lstStyle/>
          <a:p>
            <a:pPr algn="l"/>
            <a:r>
              <a:rPr lang="lt-LT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UŽDAVINIAI:</a:t>
            </a:r>
            <a: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Ugdyti vaikų tyrinėjimo,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mokėjimo mokytis kompetencijas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Išbandyti mašinėlių judėjimą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skirtingų paviršių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nuokalnėmis.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9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595" y="681643"/>
            <a:ext cx="6027790" cy="5361709"/>
          </a:xfrm>
        </p:spPr>
        <p:txBody>
          <a:bodyPr anchor="ctr">
            <a:normAutofit/>
          </a:bodyPr>
          <a:lstStyle/>
          <a:p>
            <a:pPr algn="l"/>
            <a:r>
              <a:rPr lang="lt-LT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PRIEMONĖS:</a:t>
            </a:r>
            <a:br>
              <a:rPr lang="lt-LT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Vienodo aukščio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kaladėlės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3 skirtingų paviršių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lentelės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3 vienodos mašinėlės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2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508" y="216131"/>
            <a:ext cx="7414953" cy="5827221"/>
          </a:xfrm>
        </p:spPr>
        <p:txBody>
          <a:bodyPr anchor="ctr">
            <a:normAutofit/>
          </a:bodyPr>
          <a:lstStyle/>
          <a:p>
            <a:pPr algn="l"/>
            <a:r>
              <a:rPr lang="lt-LT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TYRIMO EIGA:</a:t>
            </a: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Pastatėme 3 vienodo aukščio atramas iš kaladėlių.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  <p:pic>
        <p:nvPicPr>
          <p:cNvPr id="5" name="Paveikslėlis 4" descr="Paveikslėlis, kuriame yra asmuo, vidinis&#10;&#10;Automatiškai sugeneruotas aprašymas">
            <a:extLst>
              <a:ext uri="{FF2B5EF4-FFF2-40B4-BE49-F238E27FC236}">
                <a16:creationId xmlns:a16="http://schemas.microsoft.com/office/drawing/2014/main" xmlns="" id="{D77C95DC-3EC2-4BF5-93F6-68B1430F1B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7" y="2720150"/>
            <a:ext cx="3030453" cy="33232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aveikslėlis 6" descr="Paveikslėlis, kuriame yra asmuo, vaikas, vidinis, berniukas&#10;&#10;Automatiškai sugeneruotas aprašymas">
            <a:extLst>
              <a:ext uri="{FF2B5EF4-FFF2-40B4-BE49-F238E27FC236}">
                <a16:creationId xmlns:a16="http://schemas.microsoft.com/office/drawing/2014/main" xmlns="" id="{A9389D5F-18F3-46F6-AC77-E88F57B5EB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805" y="2720150"/>
            <a:ext cx="3926741" cy="31015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917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376" y="0"/>
            <a:ext cx="7406639" cy="2801389"/>
          </a:xfrm>
        </p:spPr>
        <p:txBody>
          <a:bodyPr anchor="ctr">
            <a:normAutofit fontScale="90000"/>
          </a:bodyPr>
          <a:lstStyle/>
          <a:p>
            <a:pPr algn="l"/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Pasigaminome 3 skirtingų tekstūrų nuokalnes.</a:t>
            </a:r>
            <a:b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Vaikai jas apžiūrėjo, analizavo, diskutavo, kuo jos skiriasi viena nuo kitos.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  <p:pic>
        <p:nvPicPr>
          <p:cNvPr id="5" name="Paveikslėlis 4" descr="Paveikslėlis, kuriame yra vidinis&#10;&#10;Automatiškai sugeneruotas aprašymas">
            <a:extLst>
              <a:ext uri="{FF2B5EF4-FFF2-40B4-BE49-F238E27FC236}">
                <a16:creationId xmlns:a16="http://schemas.microsoft.com/office/drawing/2014/main" xmlns="" id="{481BECE4-F724-4F91-9678-11F8093CFE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0" y="2468880"/>
            <a:ext cx="3449320" cy="37896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6664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134" y="1"/>
            <a:ext cx="7190509" cy="3067396"/>
          </a:xfrm>
        </p:spPr>
        <p:txBody>
          <a:bodyPr anchor="ctr">
            <a:normAutofit/>
          </a:bodyPr>
          <a:lstStyle/>
          <a:p>
            <a:pPr algn="l"/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Gavę starto signalą visi 3 žaidėjai leido mašinėles vienu kartu, skirtingo minkštumo nuokalnėmis.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  <p:pic>
        <p:nvPicPr>
          <p:cNvPr id="5" name="Paveikslėlis 4" descr="Paveikslėlis, kuriame yra vidinis, vaikas, mažas, pradedantis vaikščioti kūdikis&#10;&#10;Automatiškai sugeneruotas aprašymas">
            <a:extLst>
              <a:ext uri="{FF2B5EF4-FFF2-40B4-BE49-F238E27FC236}">
                <a16:creationId xmlns:a16="http://schemas.microsoft.com/office/drawing/2014/main" xmlns="" id="{8D713BD9-5895-459A-B97A-E9692F53F7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482" y="2279997"/>
            <a:ext cx="3618162" cy="4442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aveikslėlis 6" descr="Paveikslėlis, kuriame yra vidinis, asmuo, vaikas, grindys&#10;&#10;Automatiškai sugeneruotas aprašymas">
            <a:extLst>
              <a:ext uri="{FF2B5EF4-FFF2-40B4-BE49-F238E27FC236}">
                <a16:creationId xmlns:a16="http://schemas.microsoft.com/office/drawing/2014/main" xmlns="" id="{0D7CF973-4671-4A64-98F0-5C059FCDA2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33" y="2600543"/>
            <a:ext cx="3022600" cy="4121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2793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xmlns="" id="{34319FD7-A02E-4FB1-9A51-EEEBA445F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4444" y="174567"/>
            <a:ext cx="7240385" cy="2385753"/>
          </a:xfrm>
        </p:spPr>
        <p:txBody>
          <a:bodyPr anchor="ctr">
            <a:normAutofit/>
          </a:bodyPr>
          <a:lstStyle/>
          <a:p>
            <a:pPr algn="l"/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Stebėjome, aiškinomės, kuria nuokalne mašinėlė nuvažiuos greičiausiai, kuria lėčiausiai. Kodėl?</a:t>
            </a:r>
            <a:endParaRPr lang="en-GB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553B9A-E8ED-4A84-B4B9-14F61F2B9C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076" r="16075" b="-1"/>
          <a:stretch/>
        </p:blipFill>
        <p:spPr>
          <a:xfrm>
            <a:off x="8089391" y="10"/>
            <a:ext cx="4102610" cy="6857990"/>
          </a:xfrm>
          <a:prstGeom prst="rect">
            <a:avLst/>
          </a:prstGeom>
        </p:spPr>
      </p:pic>
      <p:pic>
        <p:nvPicPr>
          <p:cNvPr id="5" name="Paveikslėlis 4" descr="Paveikslėlis, kuriame yra vidinis&#10;&#10;Automatiškai sugeneruotas aprašymas">
            <a:extLst>
              <a:ext uri="{FF2B5EF4-FFF2-40B4-BE49-F238E27FC236}">
                <a16:creationId xmlns:a16="http://schemas.microsoft.com/office/drawing/2014/main" xmlns="" id="{A5F9FDE4-8FC3-44A2-B3C8-F891568BC4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1009" y="2211648"/>
            <a:ext cx="3586663" cy="44717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aveikslėlis 8" descr="Paveikslėlis, kuriame yra vidinis, vaikas, mažas, pradedantis vaikščioti kūdikis&#10;&#10;Automatiškai sugeneruotas aprašymas">
            <a:extLst>
              <a:ext uri="{FF2B5EF4-FFF2-40B4-BE49-F238E27FC236}">
                <a16:creationId xmlns:a16="http://schemas.microsoft.com/office/drawing/2014/main" xmlns="" id="{36CC72E8-A2DE-44D3-A0E8-2402D39E6B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" y="2560320"/>
            <a:ext cx="3154680" cy="40335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3409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Garų pėdsakas</Template>
  <TotalTime>50</TotalTime>
  <Words>66</Words>
  <Application>Microsoft Office PowerPoint</Application>
  <PresentationFormat>Plačiaekranė</PresentationFormat>
  <Paragraphs>10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Aharoni</vt:lpstr>
      <vt:lpstr>Arial</vt:lpstr>
      <vt:lpstr>Avenir Next LT Pro</vt:lpstr>
      <vt:lpstr>Times New Roman</vt:lpstr>
      <vt:lpstr>PrismaticVTI</vt:lpstr>
      <vt:lpstr>Paprastieji mechanizmai</vt:lpstr>
      <vt:lpstr>TEMA: Mašinėlių judėjimo nuožulniąja plokštuma tyrimas</vt:lpstr>
      <vt:lpstr>TIKSLAS: Tyrinėti mašinėlių judėjimo, skirtingo minkštumo paviršiais galimybes.</vt:lpstr>
      <vt:lpstr>UŽDAVINIAI:   - Ugdyti vaikų tyrinėjimo, mokėjimo mokytis kompetencijas  - Išbandyti mašinėlių judėjimą skirtingų paviršių nuokalnėmis.</vt:lpstr>
      <vt:lpstr>PRIEMONĖS:  1) Vienodo aukščio kaladėlės 2) 3 skirtingų paviršių lentelės 3) 3 vienodos mašinėlės</vt:lpstr>
      <vt:lpstr>TYRIMO EIGA: Pastatėme 3 vienodo aukščio atramas iš kaladėlių.       </vt:lpstr>
      <vt:lpstr>Pasigaminome 3 skirtingų tekstūrų nuokalnes. Vaikai jas apžiūrėjo, analizavo, diskutavo, kuo jos skiriasi viena nuo kitos.</vt:lpstr>
      <vt:lpstr>Gavę starto signalą visi 3 žaidėjai leido mašinėles vienu kartu, skirtingo minkštumo nuokalnėmis.</vt:lpstr>
      <vt:lpstr>Stebėjome, aiškinomės, kuria nuokalne mašinėlė nuvažiuos greičiausiai, kuria lėčiausiai. Kodėl?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Paprastieji mechanizmai</dc:title>
  <dc:creator>Simona Armonavičiūtė</dc:creator>
  <cp:lastModifiedBy>PC</cp:lastModifiedBy>
  <cp:revision>1</cp:revision>
  <dcterms:created xsi:type="dcterms:W3CDTF">2021-12-12T17:22:50Z</dcterms:created>
  <dcterms:modified xsi:type="dcterms:W3CDTF">2021-12-13T06:08:25Z</dcterms:modified>
</cp:coreProperties>
</file>