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7" r:id="rId7"/>
    <p:sldId id="266" r:id="rId8"/>
  </p:sldIdLst>
  <p:sldSz cx="12192000" cy="6858000"/>
  <p:notesSz cx="6858000" cy="9144000"/>
  <p:defaultTextStyle>
    <a:defPPr rtl="0"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465" autoAdjust="0"/>
  </p:normalViewPr>
  <p:slideViewPr>
    <p:cSldViewPr>
      <p:cViewPr varScale="1">
        <p:scale>
          <a:sx n="107" d="100"/>
          <a:sy n="107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01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F7C7AEB-F5AD-4D38-8DE0-973F3019A05D}" type="datetime1">
              <a:rPr lang="lt-LT" smtClean="0"/>
              <a:t>2021-12-09</a:t>
            </a:fld>
            <a:endParaRPr lang="lt-LT" dirty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B3C20D7-F8F1-4196-9585-26F31AFC85C9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lt-LT" noProof="0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D290D66-64D7-482C-BE6C-447426AEF44F}" type="datetime1">
              <a:rPr lang="lt-LT" noProof="0" smtClean="0"/>
              <a:t>2021-12-09</a:t>
            </a:fld>
            <a:endParaRPr lang="lt-LT" noProof="0" dirty="0"/>
          </a:p>
        </p:txBody>
      </p:sp>
      <p:sp>
        <p:nvSpPr>
          <p:cNvPr id="4" name="3 skaidrės vaizdo vietos rezervavimo ženkla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lt-LT" noProof="0" dirty="0"/>
          </a:p>
        </p:txBody>
      </p:sp>
      <p:sp>
        <p:nvSpPr>
          <p:cNvPr id="5" name="4 pastabų vietos rezervavimo ženklas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lt-LT" noProof="0" dirty="0"/>
              <a:t>Spustelėkite, jei norite redaguoti ruošinio teksto stilius</a:t>
            </a:r>
          </a:p>
          <a:p>
            <a:pPr lvl="1" rtl="0"/>
            <a:r>
              <a:rPr lang="lt-LT" noProof="0" dirty="0"/>
              <a:t>Antras lygis</a:t>
            </a:r>
          </a:p>
          <a:p>
            <a:pPr lvl="2" rtl="0"/>
            <a:r>
              <a:rPr lang="lt-LT" noProof="0" dirty="0"/>
              <a:t>Trečias lygis</a:t>
            </a:r>
          </a:p>
          <a:p>
            <a:pPr lvl="3" rtl="0"/>
            <a:r>
              <a:rPr lang="lt-LT" noProof="0" dirty="0"/>
              <a:t>Ketvirtas lygis</a:t>
            </a:r>
          </a:p>
          <a:p>
            <a:pPr lvl="4" rtl="0"/>
            <a:r>
              <a:rPr lang="lt-LT" noProof="0" dirty="0"/>
              <a:t>Penktas lygis</a:t>
            </a:r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lt-LT" noProof="0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EC444-603B-4F09-9A06-5917518DD901}" type="slidenum">
              <a:rPr lang="lt-LT" noProof="0" smtClean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kaidrės vaizdo vietos rezervavimo ženklas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pastabų vietos rezervavimo ženklas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lt-LT" noProof="0" dirty="0"/>
          </a:p>
        </p:txBody>
      </p:sp>
      <p:sp>
        <p:nvSpPr>
          <p:cNvPr id="4" name="3 skaidrės numerio vietos rezervavimo ženklas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DAEC444-603B-4F09-9A06-5917518DD901}" type="slidenum">
              <a:rPr lang="lt-LT" smtClean="0"/>
              <a:t>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03915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lt-LT" noProof="0" smtClean="0"/>
              <a:t>2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81140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lt-LT" noProof="0" smtClean="0"/>
              <a:t>3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2489782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lt-LT" smtClean="0"/>
              <a:t>4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0005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lt-LT" noProof="0" smtClean="0"/>
              <a:t>5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3579814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lt-LT" smtClean="0"/>
              <a:t>7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91488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adinė skaidr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čiakampis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2" name="1 pavadinimas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rtlCol="0" anchor="b">
            <a:normAutofit/>
          </a:bodyPr>
          <a:lstStyle>
            <a:lvl1pPr algn="l" rtl="0">
              <a:defRPr sz="5200">
                <a:solidFill>
                  <a:schemeClr val="tx1"/>
                </a:solidFill>
              </a:defRPr>
            </a:lvl1pPr>
          </a:lstStyle>
          <a:p>
            <a:pPr rtl="0"/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3" name="2 paantraštė"/>
          <p:cNvSpPr>
            <a:spLocks noGrp="1"/>
          </p:cNvSpPr>
          <p:nvPr>
            <p:ph type="subTitle" idx="1" hasCustomPrompt="1"/>
          </p:nvPr>
        </p:nvSpPr>
        <p:spPr>
          <a:xfrm>
            <a:off x="838201" y="5338170"/>
            <a:ext cx="10515598" cy="474836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</a:t>
            </a:r>
            <a:r>
              <a:rPr lang="lt-LT" dirty="0" err="1"/>
              <a:t>paantrš</a:t>
            </a:r>
            <a:r>
              <a:rPr lang="lt-LT" dirty="0"/>
              <a:t>. stilių</a:t>
            </a:r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marL="342900" indent="-342900" rtl="0">
              <a:buFont typeface="Arial" panose="020B0604020202020204" pitchFamily="34" charset="0"/>
              <a:buChar char="•"/>
              <a:defRPr/>
            </a:lvl1pPr>
          </a:lstStyle>
          <a:p>
            <a:pPr lvl="0" rtl="0"/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teksto stilių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5" name="3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4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EF6DDB-5210-4F5E-90FD-0F383E7C043B}" type="datetime1">
              <a:rPr lang="lt-LT" smtClean="0"/>
              <a:t>2021-12-09</a:t>
            </a:fld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tikalus pavadinimas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8534400" cy="5811838"/>
          </a:xfrm>
        </p:spPr>
        <p:txBody>
          <a:bodyPr vert="eaVert" rtlCol="0"/>
          <a:lstStyle>
            <a:lvl1pPr marL="342900" indent="-342900" rtl="0">
              <a:buFont typeface="Arial" panose="020B0604020202020204" pitchFamily="34" charset="0"/>
              <a:buChar char="•"/>
              <a:defRPr/>
            </a:lvl1pPr>
          </a:lstStyle>
          <a:p>
            <a:pPr lvl="0" rtl="0"/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teksto stilių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5" name="3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4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55B2B2-95A3-4DBF-B88B-C3B909AE9A46}" type="datetime1">
              <a:rPr lang="lt-LT" smtClean="0"/>
              <a:t>2021-12-09</a:t>
            </a:fld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marL="342900" indent="-342900" rtl="0">
              <a:buFont typeface="Arial" panose="020B0604020202020204" pitchFamily="34" charset="0"/>
              <a:buChar char="•"/>
              <a:defRPr/>
            </a:lvl1pPr>
          </a:lstStyle>
          <a:p>
            <a:pPr lvl="0" rtl="0"/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teksto stilių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5" name="3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4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9B05A0-20E9-4CF6-B44F-8918F892176A}" type="datetime1">
              <a:rPr lang="lt-LT" smtClean="0"/>
              <a:t>2021-12-09</a:t>
            </a:fld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kcijos antrašt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tačiakampis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rtlCol="0" anchor="b">
            <a:normAutofit/>
          </a:bodyPr>
          <a:lstStyle>
            <a:lvl1pPr rtl="0">
              <a:defRPr sz="5200">
                <a:solidFill>
                  <a:schemeClr val="bg1"/>
                </a:solidFill>
              </a:defRPr>
            </a:lvl1pPr>
          </a:lstStyle>
          <a:p>
            <a:pPr rtl="0"/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 hasCustomPrompt="1"/>
          </p:nvPr>
        </p:nvSpPr>
        <p:spPr>
          <a:xfrm>
            <a:off x="841248" y="5340096"/>
            <a:ext cx="9601200" cy="475488"/>
          </a:xfrm>
        </p:spPr>
        <p:txBody>
          <a:bodyPr rtlCol="0"/>
          <a:lstStyle>
            <a:lvl1pPr marL="0" indent="0" rtl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3" name="2 turinio vietos rezervavimo ženklas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029200" cy="4351338"/>
          </a:xfrm>
        </p:spPr>
        <p:txBody>
          <a:bodyPr rtlCol="0">
            <a:normAutofit/>
          </a:bodyPr>
          <a:lstStyle>
            <a:lvl1pPr marL="342900" indent="-342900" rtl="0">
              <a:buFont typeface="Arial" panose="020B0604020202020204" pitchFamily="34" charset="0"/>
              <a:buChar char="•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teksto stilių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 hasCustomPrompt="1"/>
          </p:nvPr>
        </p:nvSpPr>
        <p:spPr>
          <a:xfrm>
            <a:off x="6324600" y="1825625"/>
            <a:ext cx="5029200" cy="4351338"/>
          </a:xfrm>
        </p:spPr>
        <p:txBody>
          <a:bodyPr rtlCol="0">
            <a:normAutofit/>
          </a:bodyPr>
          <a:lstStyle>
            <a:lvl1pPr marL="342900" indent="-342900" rtl="0">
              <a:buFont typeface="Arial" panose="020B0604020202020204" pitchFamily="34" charset="0"/>
              <a:buChar char="•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teksto stilių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6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5" name="5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C6F04-525F-49A8-8031-2B4EA8A33241}" type="datetime1">
              <a:rPr lang="lt-LT" smtClean="0"/>
              <a:t>2021-12-09</a:t>
            </a:fld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 hasCustomPrompt="1"/>
          </p:nvPr>
        </p:nvSpPr>
        <p:spPr>
          <a:xfrm>
            <a:off x="839788" y="1828800"/>
            <a:ext cx="5029200" cy="68580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teksto stilių</a:t>
            </a:r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 hasCustomPrompt="1"/>
          </p:nvPr>
        </p:nvSpPr>
        <p:spPr>
          <a:xfrm>
            <a:off x="839788" y="2514600"/>
            <a:ext cx="5029200" cy="3675063"/>
          </a:xfrm>
        </p:spPr>
        <p:txBody>
          <a:bodyPr rtlCol="0">
            <a:normAutofit/>
          </a:bodyPr>
          <a:lstStyle>
            <a:lvl1pPr marL="342900" indent="-342900" rtl="0">
              <a:buFont typeface="Arial" panose="020B0604020202020204" pitchFamily="34" charset="0"/>
              <a:buChar char="•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teksto stilių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5" name="4 teksto vietos rezervavimo ženklas"/>
          <p:cNvSpPr>
            <a:spLocks noGrp="1"/>
          </p:cNvSpPr>
          <p:nvPr>
            <p:ph type="body" sz="quarter" idx="3" hasCustomPrompt="1"/>
          </p:nvPr>
        </p:nvSpPr>
        <p:spPr>
          <a:xfrm>
            <a:off x="6326188" y="1828800"/>
            <a:ext cx="5029200" cy="68580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teksto stilių</a:t>
            </a:r>
          </a:p>
        </p:txBody>
      </p:sp>
      <p:sp>
        <p:nvSpPr>
          <p:cNvPr id="6" name="5 turinio vietos rezervavimo ženklas"/>
          <p:cNvSpPr>
            <a:spLocks noGrp="1"/>
          </p:cNvSpPr>
          <p:nvPr>
            <p:ph sz="quarter" idx="4" hasCustomPrompt="1"/>
          </p:nvPr>
        </p:nvSpPr>
        <p:spPr>
          <a:xfrm>
            <a:off x="6326188" y="2514600"/>
            <a:ext cx="5029200" cy="3675063"/>
          </a:xfrm>
        </p:spPr>
        <p:txBody>
          <a:bodyPr rtlCol="0">
            <a:normAutofit/>
          </a:bodyPr>
          <a:lstStyle>
            <a:lvl1pPr marL="342900" indent="-342900" rtl="0">
              <a:buFont typeface="Arial" panose="020B0604020202020204" pitchFamily="34" charset="0"/>
              <a:buChar char="•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teksto stilių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8" name="6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7" name="7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885E30-78A6-42AB-AEFD-516117E56DCB}" type="datetime1">
              <a:rPr lang="lt-LT" smtClean="0"/>
              <a:t>2021-12-09</a:t>
            </a:fld>
            <a:endParaRPr lang="lt-LT" dirty="0"/>
          </a:p>
        </p:txBody>
      </p:sp>
      <p:sp>
        <p:nvSpPr>
          <p:cNvPr id="9" name="8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4" name="2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3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01DF37-6C3C-4DD8-BD6E-CFFC65F074AF}" type="datetime1">
              <a:rPr lang="lt-LT" smtClean="0"/>
              <a:t>2021-12-09</a:t>
            </a:fld>
            <a:endParaRPr lang="lt-LT" dirty="0"/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2" name="2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5F5952-5B1C-4F68-9DC5-F7E755DA9BB3}" type="datetime1">
              <a:rPr lang="lt-LT" smtClean="0"/>
              <a:t>2021-12-09</a:t>
            </a:fld>
            <a:endParaRPr lang="lt-LT" dirty="0"/>
          </a:p>
        </p:txBody>
      </p:sp>
      <p:sp>
        <p:nvSpPr>
          <p:cNvPr id="4" name="3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rtlCol="0" anchor="b">
            <a:normAutofit/>
          </a:bodyPr>
          <a:lstStyle>
            <a:lvl1pPr rtl="0">
              <a:defRPr sz="3400"/>
            </a:lvl1pPr>
          </a:lstStyle>
          <a:p>
            <a:pPr rtl="0"/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 hasCustomPrompt="1"/>
          </p:nvPr>
        </p:nvSpPr>
        <p:spPr>
          <a:xfrm>
            <a:off x="838200" y="685800"/>
            <a:ext cx="6400800" cy="5257800"/>
          </a:xfrm>
        </p:spPr>
        <p:txBody>
          <a:bodyPr rtlCol="0">
            <a:normAutofit/>
          </a:bodyPr>
          <a:lstStyle>
            <a:lvl1pPr marL="342900" indent="-342900" rtl="0">
              <a:buFont typeface="Arial" panose="020B0604020202020204" pitchFamily="34" charset="0"/>
              <a:buChar char="•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teksto stilių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 hasCustomPrompt="1"/>
          </p:nvPr>
        </p:nvSpPr>
        <p:spPr>
          <a:xfrm>
            <a:off x="7924800" y="3581400"/>
            <a:ext cx="3429000" cy="1828800"/>
          </a:xfrm>
        </p:spPr>
        <p:txBody>
          <a:bodyPr rtlCol="0"/>
          <a:lstStyle>
            <a:lvl1pPr marL="0" indent="0" rtl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teksto stilių</a:t>
            </a:r>
          </a:p>
        </p:txBody>
      </p:sp>
      <p:sp>
        <p:nvSpPr>
          <p:cNvPr id="6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5" name="5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E58E36-1DCA-4339-995B-938F0A6F53C9}" type="datetime1">
              <a:rPr lang="lt-LT" smtClean="0"/>
              <a:t>2021-12-09</a:t>
            </a:fld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o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rtlCol="0" anchor="b">
            <a:normAutofit/>
          </a:bodyPr>
          <a:lstStyle>
            <a:lvl1pPr rtl="0">
              <a:defRPr sz="3400"/>
            </a:lvl1pPr>
          </a:lstStyle>
          <a:p>
            <a:pPr rtl="0"/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3" name="2 paveikslėlio vietos rezervavimo ženklas" descr="Tuščias vietos rezervavimo ženklas vaizdui įtraukti. Spustelėkite vietos rezervavimo ženklą ir pasirinkite vaizdą, kurį norite įtraukti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lt-LT" smtClean="0"/>
              <a:t>Spustelėkite piktogr. norėdami įtraukti pav.</a:t>
            </a:r>
            <a:endParaRPr lang="lt-LT" dirty="0"/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 hasCustomPrompt="1"/>
          </p:nvPr>
        </p:nvSpPr>
        <p:spPr>
          <a:xfrm>
            <a:off x="7924800" y="3581400"/>
            <a:ext cx="3428999" cy="1828800"/>
          </a:xfrm>
        </p:spPr>
        <p:txBody>
          <a:bodyPr rtlCol="0"/>
          <a:lstStyle>
            <a:lvl1pPr marL="0" indent="0" rtl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teksto stilių</a:t>
            </a:r>
          </a:p>
        </p:txBody>
      </p:sp>
      <p:sp>
        <p:nvSpPr>
          <p:cNvPr id="6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5" name="5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FDBE61-F4EB-4FF5-A6BB-5E681DBB047E}" type="datetime1">
              <a:rPr lang="lt-LT" smtClean="0"/>
              <a:t>2021-12-09</a:t>
            </a:fld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tačiakampis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2" name="1 pavadinimo vietos rezervavimo ženklas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pavad.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teksto stilių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5" name="3 poraštės vietos rezervavimo ženklas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endParaRPr lang="lt-LT" dirty="0"/>
          </a:p>
        </p:txBody>
      </p:sp>
      <p:sp>
        <p:nvSpPr>
          <p:cNvPr id="4" name="4 datos vietos rezervavimo ženklas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EF1BF69E-F599-412F-AD32-5FE19F431E55}" type="datetime1">
              <a:rPr lang="lt-LT" smtClean="0"/>
              <a:t>2021-12-09</a:t>
            </a:fld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13333A4-2EF1-4B79-B68C-AB20E66B4822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ctrTitle"/>
          </p:nvPr>
        </p:nvSpPr>
        <p:spPr>
          <a:xfrm>
            <a:off x="815860" y="3429000"/>
            <a:ext cx="10752748" cy="230425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lt-LT" dirty="0" smtClean="0"/>
              <a:t>Paprastieji mechanizmai</a:t>
            </a:r>
            <a:br>
              <a:rPr lang="lt-LT" dirty="0" smtClean="0"/>
            </a:br>
            <a:r>
              <a:rPr lang="lt-LT" sz="3200" dirty="0" smtClean="0"/>
              <a:t>Vežimėlio judėjimo skirtingo minkštumo paviršiumi tyrimas</a:t>
            </a:r>
            <a:br>
              <a:rPr lang="lt-LT" sz="3200" dirty="0" smtClean="0"/>
            </a:br>
            <a:r>
              <a:rPr lang="lt-LT" sz="2700" dirty="0" smtClean="0"/>
              <a:t/>
            </a:r>
            <a:br>
              <a:rPr lang="lt-LT" sz="2700" dirty="0" smtClean="0"/>
            </a:br>
            <a:endParaRPr lang="lt-LT" sz="2700" dirty="0"/>
          </a:p>
        </p:txBody>
      </p:sp>
      <p:sp>
        <p:nvSpPr>
          <p:cNvPr id="3" name="2 paantraštė"/>
          <p:cNvSpPr>
            <a:spLocks noGrp="1"/>
          </p:cNvSpPr>
          <p:nvPr>
            <p:ph type="subTitle" idx="1"/>
          </p:nvPr>
        </p:nvSpPr>
        <p:spPr>
          <a:xfrm>
            <a:off x="5375920" y="5301208"/>
            <a:ext cx="6267126" cy="648072"/>
          </a:xfrm>
        </p:spPr>
        <p:txBody>
          <a:bodyPr rtlCol="0">
            <a:normAutofit/>
          </a:bodyPr>
          <a:lstStyle/>
          <a:p>
            <a:pPr rtl="0"/>
            <a:r>
              <a:rPr lang="lt-LT" sz="1800" dirty="0" smtClean="0"/>
              <a:t>Parengė: Stanislava </a:t>
            </a:r>
            <a:r>
              <a:rPr lang="lt-LT" sz="1800" dirty="0" err="1" smtClean="0"/>
              <a:t>Blažytė</a:t>
            </a:r>
            <a:r>
              <a:rPr lang="lt-LT" sz="1800" dirty="0" smtClean="0"/>
              <a:t>, Donata </a:t>
            </a:r>
            <a:r>
              <a:rPr lang="lt-LT" sz="1800" dirty="0" err="1" smtClean="0"/>
              <a:t>Donėlienė</a:t>
            </a:r>
            <a:r>
              <a:rPr lang="lt-LT" sz="1800" dirty="0" smtClean="0"/>
              <a:t>, 11 </a:t>
            </a:r>
            <a:r>
              <a:rPr lang="lt-LT" sz="1800" dirty="0" err="1" smtClean="0"/>
              <a:t>gr</a:t>
            </a:r>
            <a:r>
              <a:rPr lang="lt-LT" sz="1800" dirty="0" smtClean="0"/>
              <a:t>.</a:t>
            </a:r>
            <a:endParaRPr lang="lt-LT" sz="1800" dirty="0"/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082336" cy="5728170"/>
          </a:xfrm>
        </p:spPr>
        <p:txBody>
          <a:bodyPr rtlCol="0">
            <a:normAutofit fontScale="90000"/>
          </a:bodyPr>
          <a:lstStyle/>
          <a:p>
            <a:pPr rtl="0"/>
            <a:r>
              <a:rPr lang="lt-LT" sz="3600" b="1" dirty="0" smtClean="0"/>
              <a:t>Tyrimo tikslas</a:t>
            </a:r>
            <a:r>
              <a:rPr lang="lt-LT" u="sng" dirty="0" smtClean="0"/>
              <a:t/>
            </a:r>
            <a:br>
              <a:rPr lang="lt-LT" u="sng" dirty="0" smtClean="0"/>
            </a:br>
            <a:r>
              <a:rPr lang="lt-LT" sz="3100" dirty="0" smtClean="0">
                <a:solidFill>
                  <a:schemeClr val="tx1"/>
                </a:solidFill>
              </a:rPr>
              <a:t>Tyrinėti automobilio judėjimo</a:t>
            </a:r>
            <a:r>
              <a:rPr lang="lt-LT" sz="3100" dirty="0">
                <a:solidFill>
                  <a:schemeClr val="tx1"/>
                </a:solidFill>
              </a:rPr>
              <a:t>,</a:t>
            </a:r>
            <a:r>
              <a:rPr lang="lt-LT" sz="3100" dirty="0" smtClean="0">
                <a:solidFill>
                  <a:schemeClr val="tx1"/>
                </a:solidFill>
              </a:rPr>
              <a:t> skirtingo minkštumo paviršiais, galimybes.</a:t>
            </a:r>
            <a:br>
              <a:rPr lang="lt-LT" sz="3100" dirty="0" smtClean="0">
                <a:solidFill>
                  <a:schemeClr val="tx1"/>
                </a:solidFill>
              </a:rPr>
            </a:br>
            <a:r>
              <a:rPr lang="lt-LT" sz="3100" dirty="0" smtClean="0"/>
              <a:t/>
            </a:r>
            <a:br>
              <a:rPr lang="lt-LT" sz="3100" dirty="0" smtClean="0"/>
            </a:br>
            <a:r>
              <a:rPr lang="lt-LT" sz="3600" b="1" dirty="0" smtClean="0"/>
              <a:t>Uždaviniai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sz="3100" dirty="0" smtClean="0">
                <a:solidFill>
                  <a:schemeClr val="tx1"/>
                </a:solidFill>
              </a:rPr>
              <a:t>*Apgalvoti ir įsirengti nuokalnes su skirtingais judėjimo paviršiais;</a:t>
            </a:r>
            <a:br>
              <a:rPr lang="lt-LT" sz="3100" dirty="0" smtClean="0">
                <a:solidFill>
                  <a:schemeClr val="tx1"/>
                </a:solidFill>
              </a:rPr>
            </a:br>
            <a:r>
              <a:rPr lang="lt-LT" sz="3100" dirty="0" smtClean="0">
                <a:solidFill>
                  <a:schemeClr val="tx1"/>
                </a:solidFill>
              </a:rPr>
              <a:t>* Išbandyti ir analizuoti automobilio judėjimą skirtingų paviršių nuokalnėmis.</a:t>
            </a:r>
            <a:br>
              <a:rPr lang="lt-LT" sz="3100" dirty="0" smtClean="0">
                <a:solidFill>
                  <a:schemeClr val="tx1"/>
                </a:solidFill>
              </a:rPr>
            </a:br>
            <a:r>
              <a:rPr lang="lt-LT" sz="2800" dirty="0">
                <a:solidFill>
                  <a:schemeClr val="tx1"/>
                </a:solidFill>
              </a:rPr>
              <a:t/>
            </a:r>
            <a:br>
              <a:rPr lang="lt-LT" sz="2800" dirty="0">
                <a:solidFill>
                  <a:schemeClr val="tx1"/>
                </a:solidFill>
              </a:rPr>
            </a:br>
            <a:r>
              <a:rPr lang="lt-LT" sz="3600" b="1" dirty="0" smtClean="0"/>
              <a:t>Priemonės</a:t>
            </a:r>
            <a:r>
              <a:rPr lang="lt-LT" sz="3200" b="1" dirty="0" smtClean="0"/>
              <a:t/>
            </a:r>
            <a:br>
              <a:rPr lang="lt-LT" sz="3200" b="1" dirty="0" smtClean="0"/>
            </a:br>
            <a:r>
              <a:rPr lang="lt-LT" sz="3100" dirty="0" smtClean="0">
                <a:solidFill>
                  <a:schemeClr val="tx1"/>
                </a:solidFill>
              </a:rPr>
              <a:t>Vienodo aukščio kaladėlių rinkinys, lentelės, 3 skirtingos medžiagos juostelės, vienodo dydžio automobiliai.</a:t>
            </a:r>
            <a:endParaRPr lang="lt-LT" sz="3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4439816" y="548680"/>
            <a:ext cx="3313584" cy="713176"/>
          </a:xfrm>
        </p:spPr>
        <p:txBody>
          <a:bodyPr rtlCol="0">
            <a:normAutofit/>
          </a:bodyPr>
          <a:lstStyle/>
          <a:p>
            <a:pPr rtl="0"/>
            <a:r>
              <a:rPr lang="lt-LT" sz="3200" b="1" dirty="0" smtClean="0"/>
              <a:t>Tyrimo eiga</a:t>
            </a:r>
            <a:endParaRPr lang="lt-LT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7368" y="1237737"/>
            <a:ext cx="11449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sz="2800" dirty="0" smtClean="0"/>
              <a:t>1. Pasiruošėme 3 skirtingų minkštumo/paviršių nuokalnes. Vaikai tyrinėjo, aiškinosi kuo jos skiriasi viena nuo kitos. </a:t>
            </a:r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2267404"/>
            <a:ext cx="3023728" cy="3838716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2231380"/>
            <a:ext cx="3240360" cy="387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8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95400" y="459829"/>
            <a:ext cx="10873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sz="2800" dirty="0" smtClean="0"/>
              <a:t>2. Automobilius leidome skirtingo paviršiaus/minkštumo nuokalnėmis. Stebėjome, matavome, aiškinomės, kuria nuokalne automobilis gali nuvažiuoti toliau.</a:t>
            </a:r>
            <a:endParaRPr lang="en-US" sz="2800" dirty="0"/>
          </a:p>
        </p:txBody>
      </p:sp>
      <p:pic>
        <p:nvPicPr>
          <p:cNvPr id="9" name="Paveikslėlis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42" y="2132856"/>
            <a:ext cx="2659224" cy="3545632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882" y="2078088"/>
            <a:ext cx="2767236" cy="3600400"/>
          </a:xfrm>
          <a:prstGeom prst="rect">
            <a:avLst/>
          </a:prstGeom>
        </p:spPr>
      </p:pic>
      <p:pic>
        <p:nvPicPr>
          <p:cNvPr id="11" name="Paveikslėlis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526" y="2078088"/>
            <a:ext cx="2688006" cy="3638940"/>
          </a:xfrm>
          <a:prstGeom prst="rect">
            <a:avLst/>
          </a:prstGeom>
        </p:spPr>
      </p:pic>
      <p:pic>
        <p:nvPicPr>
          <p:cNvPr id="12" name="Paveikslėlis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940" y="2078088"/>
            <a:ext cx="2787774" cy="363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8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9376" y="620688"/>
            <a:ext cx="10585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/>
              <a:t>3. Nuokalnes pakėlėme šiek tiek aukščiau. Stebėjome, matavome, lyginome automobilio judėjimo kelią prieš tai, ir pakėlus lenteles.</a:t>
            </a:r>
            <a:endParaRPr lang="en-US" sz="2800" dirty="0"/>
          </a:p>
        </p:txBody>
      </p:sp>
      <p:pic>
        <p:nvPicPr>
          <p:cNvPr id="8" name="Paveikslėlis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65" y="2276872"/>
            <a:ext cx="2430270" cy="3240360"/>
          </a:xfrm>
          <a:prstGeom prst="rect">
            <a:avLst/>
          </a:prstGeom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015" y="2276872"/>
            <a:ext cx="2430270" cy="3240360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092" y="2276871"/>
            <a:ext cx="2403140" cy="3240361"/>
          </a:xfrm>
          <a:prstGeom prst="rect">
            <a:avLst/>
          </a:prstGeom>
        </p:spPr>
      </p:pic>
      <p:pic>
        <p:nvPicPr>
          <p:cNvPr id="11" name="Paveikslėlis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038" y="2276870"/>
            <a:ext cx="2366465" cy="32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2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1424" y="476672"/>
            <a:ext cx="10297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/>
              <a:t>4. Vaikai sugalvojo ir patys ėmė keisti</a:t>
            </a:r>
            <a:r>
              <a:rPr lang="lt-LT" sz="2800" dirty="0"/>
              <a:t> </a:t>
            </a:r>
            <a:r>
              <a:rPr lang="lt-LT" sz="2800" dirty="0" smtClean="0"/>
              <a:t>bei tyrinėti naujus paviršius. </a:t>
            </a:r>
            <a:endParaRPr lang="en-US" sz="2800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1580795"/>
            <a:ext cx="3507854" cy="467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9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9376" y="548680"/>
            <a:ext cx="1101722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400" b="1" dirty="0" smtClean="0">
                <a:solidFill>
                  <a:schemeClr val="tx2"/>
                </a:solidFill>
              </a:rPr>
              <a:t>Refleksija</a:t>
            </a:r>
          </a:p>
          <a:p>
            <a:pPr algn="ctr"/>
            <a:endParaRPr lang="lt-LT" sz="3400" b="1" dirty="0"/>
          </a:p>
          <a:p>
            <a:pPr algn="just"/>
            <a:r>
              <a:rPr lang="lt-LT" sz="2800" dirty="0" smtClean="0"/>
              <a:t>* Veiklos metu, vaikai išsiaiškino, kad lygaus  paviršiaus nuokalne automobilis gali nuriedėti toliausiai, grublėta – šiek tiek arčiau, o minkštąja, rieda bei leidžiasi žemyn labai sunkiai.</a:t>
            </a:r>
          </a:p>
          <a:p>
            <a:pPr algn="just"/>
            <a:r>
              <a:rPr lang="lt-LT" sz="2800" dirty="0" smtClean="0"/>
              <a:t>* Pastebėjo, kad nuo aukštesnės nuokalnės, automobilis juda greičiau ir toliau, nei nuo žemos.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198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ESTO ESKIZAS 16 X 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679_TF03031010" id="{2F8FE151-0B32-4EC2-AFFA-76FA077BA875}" vid="{9315D136-7ABD-463D-9FBF-57FE8F4AD299}"/>
    </a:ext>
  </a:extLst>
</a:theme>
</file>

<file path=ppt/theme/theme2.xml><?xml version="1.0" encoding="utf-8"?>
<a:theme xmlns:a="http://schemas.openxmlformats.org/drawingml/2006/main" name="„Office“ tema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Verslo biuro miesto eskizo pateikties fonas (plačiaekranis)</Template>
  <TotalTime>151</TotalTime>
  <Words>150</Words>
  <Application>Microsoft Office PowerPoint</Application>
  <PresentationFormat>Plačiaekranė</PresentationFormat>
  <Paragraphs>18</Paragraphs>
  <Slides>7</Slides>
  <Notes>6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10" baseType="lpstr">
      <vt:lpstr>Arial</vt:lpstr>
      <vt:lpstr>Century Schoolbook</vt:lpstr>
      <vt:lpstr>MIESTO ESKIZAS 16 X 9</vt:lpstr>
      <vt:lpstr>Paprastieji mechanizmai Vežimėlio judėjimo skirtingo minkštumo paviršiumi tyrimas  </vt:lpstr>
      <vt:lpstr>Tyrimo tikslas Tyrinėti automobilio judėjimo, skirtingo minkštumo paviršiais, galimybes.  Uždaviniai *Apgalvoti ir įsirengti nuokalnes su skirtingais judėjimo paviršiais; * Išbandyti ir analizuoti automobilio judėjimą skirtingų paviršių nuokalnėmis.  Priemonės Vienodo aukščio kaladėlių rinkinys, lentelės, 3 skirtingos medžiagos juostelės, vienodo dydžio automobiliai.</vt:lpstr>
      <vt:lpstr>Tyrimo eiga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Paprastieji mechanizmai</dc:title>
  <dc:creator>PC</dc:creator>
  <cp:lastModifiedBy>PC</cp:lastModifiedBy>
  <cp:revision>10</cp:revision>
  <dcterms:created xsi:type="dcterms:W3CDTF">2021-12-09T05:40:51Z</dcterms:created>
  <dcterms:modified xsi:type="dcterms:W3CDTF">2021-12-09T11:26:13Z</dcterms:modified>
</cp:coreProperties>
</file>