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FBB-FFC9-4723-8008-9D7CA47EFA3C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AAC0-4A87-4565-B470-417585EA65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FBB-FFC9-4723-8008-9D7CA47EFA3C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AAC0-4A87-4565-B470-417585EA65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FBB-FFC9-4723-8008-9D7CA47EFA3C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AAC0-4A87-4565-B470-417585EA6581}" type="slidenum">
              <a:rPr lang="lt-LT" smtClean="0"/>
              <a:t>‹#›</a:t>
            </a:fld>
            <a:endParaRPr lang="lt-L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FBB-FFC9-4723-8008-9D7CA47EFA3C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AAC0-4A87-4565-B470-417585EA6581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FBB-FFC9-4723-8008-9D7CA47EFA3C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AAC0-4A87-4565-B470-417585EA65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FBB-FFC9-4723-8008-9D7CA47EFA3C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AAC0-4A87-4565-B470-417585EA6581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FBB-FFC9-4723-8008-9D7CA47EFA3C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AAC0-4A87-4565-B470-417585EA65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FBB-FFC9-4723-8008-9D7CA47EFA3C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AAC0-4A87-4565-B470-417585EA65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FBB-FFC9-4723-8008-9D7CA47EFA3C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AAC0-4A87-4565-B470-417585EA65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FBB-FFC9-4723-8008-9D7CA47EFA3C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AAC0-4A87-4565-B470-417585EA6581}" type="slidenum">
              <a:rPr lang="lt-LT" smtClean="0"/>
              <a:t>‹#›</a:t>
            </a:fld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FBB-FFC9-4723-8008-9D7CA47EFA3C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AAC0-4A87-4565-B470-417585EA6581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6D0FBB-FFC9-4723-8008-9D7CA47EFA3C}" type="datetimeFigureOut">
              <a:rPr lang="lt-LT" smtClean="0"/>
              <a:t>2021-12-14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4E2AAC0-4A87-4565-B470-417585EA6581}" type="slidenum">
              <a:rPr lang="lt-LT" smtClean="0"/>
              <a:t>‹#›</a:t>
            </a:fld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KONSTRUKCIJŲ IŠ DAUGKARTINIO NAUDOJIMO VAMZDELIŲ KŪRIMAS</a:t>
            </a:r>
            <a:endParaRPr lang="lt-LT" sz="3600" dirty="0"/>
          </a:p>
        </p:txBody>
      </p:sp>
      <p:sp>
        <p:nvSpPr>
          <p:cNvPr id="7" name="Antrinis pavadinimas 6"/>
          <p:cNvSpPr>
            <a:spLocks noGrp="1"/>
          </p:cNvSpPr>
          <p:nvPr>
            <p:ph type="subTitle" idx="1"/>
          </p:nvPr>
        </p:nvSpPr>
        <p:spPr>
          <a:xfrm>
            <a:off x="4283968" y="4149080"/>
            <a:ext cx="4320480" cy="737095"/>
          </a:xfrm>
        </p:spPr>
        <p:txBody>
          <a:bodyPr>
            <a:normAutofit fontScale="92500" lnSpcReduction="10000"/>
          </a:bodyPr>
          <a:lstStyle/>
          <a:p>
            <a:r>
              <a:rPr lang="lt-LT" sz="2400" dirty="0" smtClean="0"/>
              <a:t>12 </a:t>
            </a:r>
            <a:r>
              <a:rPr lang="lt-LT" sz="2400" dirty="0" err="1" smtClean="0"/>
              <a:t>gr</a:t>
            </a:r>
            <a:r>
              <a:rPr lang="lt-LT" sz="2400" dirty="0" smtClean="0"/>
              <a:t>.</a:t>
            </a:r>
          </a:p>
          <a:p>
            <a:r>
              <a:rPr lang="lt-LT" dirty="0" smtClean="0"/>
              <a:t>2021 </a:t>
            </a:r>
            <a:r>
              <a:rPr lang="lt-LT" dirty="0" err="1" smtClean="0"/>
              <a:t>m</a:t>
            </a:r>
            <a:r>
              <a:rPr lang="lt-LT" dirty="0" smtClean="0"/>
              <a:t>. gruodis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603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482" y="1267953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TEMA: Geometrinių  ir laisvos kūrybos figūrų konstravimas.</a:t>
            </a:r>
          </a:p>
          <a:p>
            <a:endParaRPr lang="lt-LT" sz="2400" dirty="0" smtClean="0"/>
          </a:p>
          <a:p>
            <a:endParaRPr lang="lt-LT" sz="2400" dirty="0"/>
          </a:p>
          <a:p>
            <a:r>
              <a:rPr lang="lt-LT" sz="2400" i="1" dirty="0" smtClean="0"/>
              <a:t>Tikslas: išbandyti įvairias vamzdelių jungimo galimybes.</a:t>
            </a:r>
          </a:p>
          <a:p>
            <a:endParaRPr lang="lt-LT" sz="2400" i="1" dirty="0"/>
          </a:p>
          <a:p>
            <a:r>
              <a:rPr lang="lt-LT" sz="2400" i="1" dirty="0" smtClean="0"/>
              <a:t>Uždaviniai: </a:t>
            </a:r>
          </a:p>
          <a:p>
            <a:r>
              <a:rPr lang="lt-LT" sz="2400" i="1" dirty="0"/>
              <a:t> </a:t>
            </a:r>
            <a:r>
              <a:rPr lang="lt-LT" sz="2400" i="1" dirty="0" smtClean="0"/>
              <a:t>  1) mokytis tinkamai jungti detales;</a:t>
            </a:r>
          </a:p>
          <a:p>
            <a:r>
              <a:rPr lang="lt-LT" sz="2400" i="1" dirty="0" smtClean="0"/>
              <a:t>   2) atpažinti ir susieti daikto formą su tam tikra geometrine figūra;</a:t>
            </a:r>
          </a:p>
          <a:p>
            <a:r>
              <a:rPr lang="lt-LT" sz="2400" i="1" dirty="0"/>
              <a:t> </a:t>
            </a:r>
            <a:r>
              <a:rPr lang="lt-LT" sz="2400" i="1" dirty="0" smtClean="0"/>
              <a:t>  3) kurti laisvos kūrybos figūras.</a:t>
            </a:r>
          </a:p>
          <a:p>
            <a:endParaRPr lang="lt-LT" sz="2400" i="1" dirty="0"/>
          </a:p>
          <a:p>
            <a:r>
              <a:rPr lang="lt-LT" sz="2400" i="1" dirty="0" smtClean="0"/>
              <a:t>Priemonės: vamzdeliai, varžtai, veržlės, įvairūs daiktai.</a:t>
            </a:r>
          </a:p>
        </p:txBody>
      </p:sp>
    </p:spTree>
    <p:extLst>
      <p:ext uri="{BB962C8B-B14F-4D97-AF65-F5344CB8AC3E}">
        <p14:creationId xmlns:p14="http://schemas.microsoft.com/office/powerpoint/2010/main" val="8092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 smtClean="0"/>
              <a:t>Veiklos eiga:  vaikai pasirenka norimą daiktą ir konstruoja jo formą atitinkančią figūrą.  Išbando, kaip dar būtų galima sujungti vamzdelius</a:t>
            </a:r>
            <a:r>
              <a:rPr lang="lt-LT" dirty="0" smtClean="0"/>
              <a:t>.</a:t>
            </a:r>
          </a:p>
          <a:p>
            <a:endParaRPr lang="lt-LT" dirty="0"/>
          </a:p>
          <a:p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89007"/>
            <a:ext cx="4187957" cy="3140968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59685"/>
            <a:ext cx="3203848" cy="24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34076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59117"/>
            <a:ext cx="4499992" cy="3374994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2605538" cy="347405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87" y="331348"/>
            <a:ext cx="3653653" cy="40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268760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Veiklos refleksija: </a:t>
            </a:r>
            <a:r>
              <a:rPr lang="lt-LT" i="1" dirty="0" smtClean="0"/>
              <a:t>veikiant formavosi detalių jungimo įgūdis; </a:t>
            </a:r>
          </a:p>
          <a:p>
            <a:r>
              <a:rPr lang="lt-LT" i="1" dirty="0" smtClean="0"/>
              <a:t>tobulėjo geometrinių figūrų atpažinimas ir gebėjimas teisingai  įvardinti (kvadratas, stačiakampis, lygiakraštis trikampis, lygiašonis trikampis.). Išbandė kitokias konstravimo galimybes.</a:t>
            </a:r>
          </a:p>
          <a:p>
            <a:endParaRPr lang="lt-LT" dirty="0"/>
          </a:p>
          <a:p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2570164"/>
            <a:ext cx="3528392" cy="401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gos forma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angos form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gos form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</TotalTime>
  <Words>129</Words>
  <Application>Microsoft Office PowerPoint</Application>
  <PresentationFormat>Demonstracija ekrane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8" baseType="lpstr">
      <vt:lpstr>Candara</vt:lpstr>
      <vt:lpstr>Symbol</vt:lpstr>
      <vt:lpstr>Bangos forma</vt:lpstr>
      <vt:lpstr>KONSTRUKCIJŲ IŠ DAUGKARTINIO NAUDOJIMO VAMZDELIŲ KŪRIMAS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PC</dc:creator>
  <cp:lastModifiedBy>PC</cp:lastModifiedBy>
  <cp:revision>8</cp:revision>
  <dcterms:created xsi:type="dcterms:W3CDTF">2021-12-13T23:12:01Z</dcterms:created>
  <dcterms:modified xsi:type="dcterms:W3CDTF">2021-12-14T05:32:39Z</dcterms:modified>
</cp:coreProperties>
</file>