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371600" y="855133"/>
            <a:ext cx="9448800" cy="2773368"/>
          </a:xfrm>
        </p:spPr>
        <p:txBody>
          <a:bodyPr/>
          <a:lstStyle/>
          <a:p>
            <a:r>
              <a:rPr lang="lt-LT" dirty="0"/>
              <a:t> </a:t>
            </a:r>
            <a:r>
              <a:rPr lang="lt-LT" dirty="0" smtClean="0"/>
              <a:t>   Realybių susitikimas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2463799"/>
          </a:xfrm>
        </p:spPr>
        <p:txBody>
          <a:bodyPr/>
          <a:lstStyle/>
          <a:p>
            <a:endParaRPr lang="lt-LT" dirty="0" smtClean="0"/>
          </a:p>
          <a:p>
            <a:r>
              <a:rPr lang="lt-LT" dirty="0" smtClean="0"/>
              <a:t>                  </a:t>
            </a:r>
          </a:p>
          <a:p>
            <a:endParaRPr lang="lt-LT" dirty="0"/>
          </a:p>
          <a:p>
            <a:endParaRPr lang="lt-LT" dirty="0" smtClean="0"/>
          </a:p>
          <a:p>
            <a:r>
              <a:rPr lang="lt-LT" dirty="0" smtClean="0"/>
              <a:t>Parengė 9 </a:t>
            </a:r>
            <a:r>
              <a:rPr lang="lt-LT" dirty="0" err="1" smtClean="0"/>
              <a:t>gr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974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pPr marL="0" indent="0">
              <a:buNone/>
            </a:pPr>
            <a:r>
              <a:rPr lang="lt-LT" b="1" i="1" dirty="0" smtClean="0"/>
              <a:t>      Tikslas</a:t>
            </a:r>
            <a:r>
              <a:rPr lang="lt-LT" dirty="0" smtClean="0"/>
              <a:t>: Padėti vaikams pažinti laukinių gyvūnų pasaulį.</a:t>
            </a:r>
          </a:p>
          <a:p>
            <a:endParaRPr lang="lt-LT" dirty="0"/>
          </a:p>
          <a:p>
            <a:pPr marL="0" indent="0">
              <a:buNone/>
            </a:pPr>
            <a:r>
              <a:rPr lang="lt-LT" b="1" i="1" dirty="0"/>
              <a:t> </a:t>
            </a:r>
            <a:r>
              <a:rPr lang="lt-LT" b="1" i="1" dirty="0" smtClean="0"/>
              <a:t>     Uždaviniai</a:t>
            </a:r>
            <a:r>
              <a:rPr lang="lt-LT" dirty="0" smtClean="0"/>
              <a:t>: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</a:t>
            </a:r>
            <a:r>
              <a:rPr lang="lt-LT" dirty="0"/>
              <a:t>* Atpažįsta ir įvardija naminius ir laukinius gyvūnus</a:t>
            </a:r>
            <a:r>
              <a:rPr lang="lt-LT" dirty="0" smtClean="0"/>
              <a:t>.</a:t>
            </a:r>
          </a:p>
          <a:p>
            <a:pPr marL="0" indent="0">
              <a:buNone/>
            </a:pPr>
            <a:r>
              <a:rPr lang="lt-LT" dirty="0"/>
              <a:t>      </a:t>
            </a:r>
            <a:r>
              <a:rPr lang="lt-LT" dirty="0" smtClean="0"/>
              <a:t>* </a:t>
            </a:r>
            <a:r>
              <a:rPr lang="lt-LT" dirty="0"/>
              <a:t>Samprotauja apie naminių ir laukinių gyvūnų gyvenimo</a:t>
            </a:r>
          </a:p>
          <a:p>
            <a:pPr marL="0" indent="0">
              <a:buNone/>
            </a:pPr>
            <a:r>
              <a:rPr lang="lt-LT" dirty="0"/>
              <a:t>skirtumus</a:t>
            </a:r>
            <a:r>
              <a:rPr lang="lt-LT" dirty="0" smtClean="0"/>
              <a:t>.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* Apibūdinti gyvūnų išvaizdą, gyvenimo sąlygas, skleidžiamus garsus.</a:t>
            </a:r>
          </a:p>
          <a:p>
            <a:pPr marL="0" indent="0">
              <a:buNone/>
            </a:pPr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3262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b="1" i="1" dirty="0" smtClean="0"/>
              <a:t>     PRIEMONĖS:</a:t>
            </a:r>
          </a:p>
          <a:p>
            <a:pPr marL="0" indent="0">
              <a:buNone/>
            </a:pPr>
            <a:r>
              <a:rPr lang="lt-LT" b="1" i="1" dirty="0"/>
              <a:t>      * Gyvūnų ir kt. objektų kortelės (g. b. atspausdintos). </a:t>
            </a:r>
          </a:p>
          <a:p>
            <a:pPr marL="0" indent="0">
              <a:buNone/>
            </a:pPr>
            <a:r>
              <a:rPr lang="lt-LT" b="1" i="1" dirty="0" smtClean="0"/>
              <a:t>      * </a:t>
            </a:r>
            <a:r>
              <a:rPr lang="lt-LT" b="1" i="1" dirty="0" err="1" smtClean="0"/>
              <a:t>Planšetinis</a:t>
            </a:r>
            <a:r>
              <a:rPr lang="lt-LT" b="1" i="1" dirty="0" smtClean="0"/>
              <a:t> kompiuteris su </a:t>
            </a:r>
            <a:r>
              <a:rPr lang="lt-LT" b="1" i="1" dirty="0"/>
              <a:t>įdiegtomis papildytosios realybės </a:t>
            </a:r>
            <a:r>
              <a:rPr lang="lt-LT" b="1" i="1" dirty="0" smtClean="0"/>
              <a:t>programėlėmis</a:t>
            </a:r>
            <a:r>
              <a:rPr lang="lt-LT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42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b="1" i="1" dirty="0" smtClean="0"/>
              <a:t>       TYRIMO EIGA:</a:t>
            </a:r>
          </a:p>
          <a:p>
            <a:pPr marL="0" indent="0">
              <a:buNone/>
            </a:pPr>
            <a:r>
              <a:rPr lang="lt-LT" b="1" i="1" dirty="0"/>
              <a:t> </a:t>
            </a:r>
            <a:r>
              <a:rPr lang="lt-LT" b="1" i="1" dirty="0" smtClean="0"/>
              <a:t>      </a:t>
            </a:r>
            <a:r>
              <a:rPr lang="lt-LT" b="1" i="1" dirty="0"/>
              <a:t>* Ant stalo išdėliotos įvairių gyvūnų kortelės. Vaikų klausiama, ar jiems teko būti zoologijos </a:t>
            </a:r>
            <a:r>
              <a:rPr lang="lt-LT" b="1" i="1" dirty="0" smtClean="0"/>
              <a:t>sode, aptariama</a:t>
            </a:r>
            <a:r>
              <a:rPr lang="lt-LT" b="1" i="1" dirty="0"/>
              <a:t>, </a:t>
            </a:r>
            <a:r>
              <a:rPr lang="lt-LT" b="1" i="1" dirty="0" smtClean="0"/>
              <a:t>kokius gyvūnus </a:t>
            </a:r>
            <a:r>
              <a:rPr lang="lt-LT" b="1" i="1" dirty="0"/>
              <a:t>matė, ką gali apie juos papasakoti, ar yra tokių gyvūnų kortelėse.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60" y="3572932"/>
            <a:ext cx="3177574" cy="31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4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 * Vaikams </a:t>
            </a:r>
            <a:r>
              <a:rPr lang="lt-LT" dirty="0"/>
              <a:t>siūloma pažvelgti į veiklos pradžioje ištrauktą (pasirinktą) gyvūno</a:t>
            </a:r>
          </a:p>
          <a:p>
            <a:pPr marL="0" indent="0">
              <a:buNone/>
            </a:pPr>
            <a:r>
              <a:rPr lang="lt-LT" dirty="0"/>
              <a:t>kortelę pro planšetės kamerą programėlėje (atsiranda gyvūnėlio trimatis</a:t>
            </a:r>
          </a:p>
          <a:p>
            <a:pPr marL="0" indent="0">
              <a:buNone/>
            </a:pPr>
            <a:r>
              <a:rPr lang="lt-LT" dirty="0"/>
              <a:t>vaizdas su garsu). Vaikai išsako daugiau įspūdžių apie gyvūną, tyrinėja, ar tokį</a:t>
            </a:r>
          </a:p>
          <a:p>
            <a:pPr marL="0" indent="0">
              <a:buNone/>
            </a:pPr>
            <a:r>
              <a:rPr lang="lt-LT" dirty="0"/>
              <a:t>virtualų gyvūnėlį galima paglostyti, ar galima jį apžiūrėti iš įvairių pusių, ar</a:t>
            </a:r>
          </a:p>
          <a:p>
            <a:pPr marL="0" indent="0">
              <a:buNone/>
            </a:pPr>
            <a:r>
              <a:rPr lang="lt-LT" dirty="0"/>
              <a:t>galima jį </a:t>
            </a:r>
            <a:r>
              <a:rPr lang="lt-LT" dirty="0" smtClean="0"/>
              <a:t>pakelti </a:t>
            </a:r>
            <a:r>
              <a:rPr lang="lt-LT" dirty="0"/>
              <a:t>ir pan.</a:t>
            </a:r>
          </a:p>
        </p:txBody>
      </p:sp>
    </p:spTree>
    <p:extLst>
      <p:ext uri="{BB962C8B-B14F-4D97-AF65-F5344CB8AC3E}">
        <p14:creationId xmlns:p14="http://schemas.microsoft.com/office/powerpoint/2010/main" val="300128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910" y="2632076"/>
            <a:ext cx="4024313" cy="3149600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34" y="2194718"/>
            <a:ext cx="3530600" cy="41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7973"/>
      </p:ext>
    </p:extLst>
  </p:cSld>
  <p:clrMapOvr>
    <a:masterClrMapping/>
  </p:clrMapOvr>
</p:sld>
</file>

<file path=ppt/theme/theme1.xml><?xml version="1.0" encoding="utf-8"?>
<a:theme xmlns:a="http://schemas.openxmlformats.org/drawingml/2006/main" name="Garų pėdsakas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TM04033937[[fn=Garų pėdsakas]]</Template>
  <TotalTime>297</TotalTime>
  <Words>180</Words>
  <Application>Microsoft Office PowerPoint</Application>
  <PresentationFormat>Plačiaekranė</PresentationFormat>
  <Paragraphs>25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Garų pėdsakas</vt:lpstr>
      <vt:lpstr>    Realybių susitikimas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Realybių susitikimas</dc:title>
  <dc:creator>O PA PA</dc:creator>
  <cp:lastModifiedBy>PC</cp:lastModifiedBy>
  <cp:revision>7</cp:revision>
  <dcterms:created xsi:type="dcterms:W3CDTF">2022-01-14T10:46:04Z</dcterms:created>
  <dcterms:modified xsi:type="dcterms:W3CDTF">2022-01-17T05:16:33Z</dcterms:modified>
</cp:coreProperties>
</file>