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ygiašonis trikampi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9" name="Paantraštė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10682FA-A818-4B5E-A21A-3E37BA8B95C9}" type="datetimeFigureOut">
              <a:rPr lang="lt-LT" smtClean="0"/>
              <a:t>2022-01-21</a:t>
            </a:fld>
            <a:endParaRPr lang="lt-LT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lt-LT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764F4B3-A93A-48A8-BEC8-B336F59947F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82FA-A818-4B5E-A21A-3E37BA8B95C9}" type="datetimeFigureOut">
              <a:rPr lang="lt-LT" smtClean="0"/>
              <a:t>2022-01-21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F4B3-A93A-48A8-BEC8-B336F59947F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82FA-A818-4B5E-A21A-3E37BA8B95C9}" type="datetimeFigureOut">
              <a:rPr lang="lt-LT" smtClean="0"/>
              <a:t>2022-01-21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F4B3-A93A-48A8-BEC8-B336F59947F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10682FA-A818-4B5E-A21A-3E37BA8B95C9}" type="datetimeFigureOut">
              <a:rPr lang="lt-LT" smtClean="0"/>
              <a:t>2022-01-21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F4B3-A93A-48A8-BEC8-B336F59947F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tusis trikampis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Lygiašonis trikampi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10682FA-A818-4B5E-A21A-3E37BA8B95C9}" type="datetimeFigureOut">
              <a:rPr lang="lt-LT" smtClean="0"/>
              <a:t>2022-01-21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764F4B3-A93A-48A8-BEC8-B336F59947F1}" type="slidenum">
              <a:rPr lang="lt-LT" smtClean="0"/>
              <a:t>‹#›</a:t>
            </a:fld>
            <a:endParaRPr lang="lt-LT"/>
          </a:p>
        </p:txBody>
      </p:sp>
      <p:cxnSp>
        <p:nvCxnSpPr>
          <p:cNvPr id="11" name="Tiesioji jungtis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Tiesioji jungtis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10682FA-A818-4B5E-A21A-3E37BA8B95C9}" type="datetimeFigureOut">
              <a:rPr lang="lt-LT" smtClean="0"/>
              <a:t>2022-01-21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764F4B3-A93A-48A8-BEC8-B336F59947F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10682FA-A818-4B5E-A21A-3E37BA8B95C9}" type="datetimeFigureOut">
              <a:rPr lang="lt-LT" smtClean="0"/>
              <a:t>2022-01-21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764F4B3-A93A-48A8-BEC8-B336F59947F1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82FA-A818-4B5E-A21A-3E37BA8B95C9}" type="datetimeFigureOut">
              <a:rPr lang="lt-LT" smtClean="0"/>
              <a:t>2022-01-21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F4B3-A93A-48A8-BEC8-B336F59947F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10682FA-A818-4B5E-A21A-3E37BA8B95C9}" type="datetimeFigureOut">
              <a:rPr lang="lt-LT" smtClean="0"/>
              <a:t>2022-01-21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764F4B3-A93A-48A8-BEC8-B336F59947F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10682FA-A818-4B5E-A21A-3E37BA8B95C9}" type="datetimeFigureOut">
              <a:rPr lang="lt-LT" smtClean="0"/>
              <a:t>2022-01-21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764F4B3-A93A-48A8-BEC8-B336F59947F1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10682FA-A818-4B5E-A21A-3E37BA8B95C9}" type="datetimeFigureOut">
              <a:rPr lang="lt-LT" smtClean="0"/>
              <a:t>2022-01-21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764F4B3-A93A-48A8-BEC8-B336F59947F1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atusis trikampis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Tiesioji jungtis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Tiesioji jungtis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10682FA-A818-4B5E-A21A-3E37BA8B95C9}" type="datetimeFigureOut">
              <a:rPr lang="lt-LT" smtClean="0"/>
              <a:t>2022-01-21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lt-LT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764F4B3-A93A-48A8-BEC8-B336F59947F1}" type="slidenum">
              <a:rPr lang="lt-LT" smtClean="0"/>
              <a:t>‹#›</a:t>
            </a:fld>
            <a:endParaRPr lang="lt-L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FIGŪRŲ KILIMAS</a:t>
            </a:r>
            <a:endParaRPr lang="lt-LT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r>
              <a:rPr lang="lt-LT" dirty="0" smtClean="0"/>
              <a:t>09GR.</a:t>
            </a:r>
          </a:p>
          <a:p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200" dirty="0" smtClean="0">
                <a:solidFill>
                  <a:schemeClr val="tx1"/>
                </a:solidFill>
              </a:rPr>
              <a:t>Tikslas : Ugdyti gebėjimą atpažinti geometrines formas aplinkos objektuose, kaupiant įvairią geometrinę patirtį.</a:t>
            </a:r>
            <a:endParaRPr lang="lt-LT" sz="2200" dirty="0">
              <a:solidFill>
                <a:schemeClr val="tx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Uždaviniai:</a:t>
            </a:r>
          </a:p>
          <a:p>
            <a:pPr>
              <a:buFont typeface="Arial" charset="0"/>
              <a:buChar char="•"/>
            </a:pPr>
            <a:r>
              <a:rPr lang="lt-LT" dirty="0" smtClean="0"/>
              <a:t>Atpažinti ir pavadinti geometrines figūras;</a:t>
            </a:r>
          </a:p>
          <a:p>
            <a:pPr>
              <a:buFont typeface="Arial" charset="0"/>
              <a:buChar char="•"/>
            </a:pPr>
            <a:r>
              <a:rPr lang="lt-LT" dirty="0" smtClean="0"/>
              <a:t> Grupuoti, komponuoti daiktus, atsižvelgdami į jų spalvą, formą, dydį.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Priemonės: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 smtClean="0"/>
          </a:p>
          <a:p>
            <a:r>
              <a:rPr lang="lt-LT" dirty="0" smtClean="0"/>
              <a:t>* Stori mezgimo siūlai</a:t>
            </a:r>
          </a:p>
          <a:p>
            <a:r>
              <a:rPr lang="lt-LT" dirty="0" smtClean="0"/>
              <a:t>* popierinės įvairių formų figūros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000" dirty="0" smtClean="0"/>
              <a:t>Tyrimo eiga : Vaikai nagrinėja </a:t>
            </a:r>
            <a:br>
              <a:rPr lang="lt-LT" sz="2000" dirty="0" smtClean="0"/>
            </a:br>
            <a:r>
              <a:rPr lang="lt-LT" sz="2000" dirty="0" smtClean="0"/>
              <a:t>geometrines figūras. Teiraujamasi, kiek ir kokių</a:t>
            </a:r>
            <a:br>
              <a:rPr lang="lt-LT" sz="2000" dirty="0" smtClean="0"/>
            </a:br>
            <a:r>
              <a:rPr lang="lt-LT" sz="2000" dirty="0" smtClean="0"/>
              <a:t>vaikams pažįstamų geometrinių figūrų yra ant stalo. Vaikai  kuria robotą iš geometrinių figūrų. </a:t>
            </a:r>
            <a:endParaRPr lang="lt-LT" sz="2000" dirty="0"/>
          </a:p>
        </p:txBody>
      </p:sp>
      <p:pic>
        <p:nvPicPr>
          <p:cNvPr id="1026" name="Picture 2" descr="C:\Users\Mano\Desktop\Vilma\NAMU DARB\image_67238401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2775"/>
            <a:ext cx="3643306" cy="4572000"/>
          </a:xfrm>
          <a:prstGeom prst="rect">
            <a:avLst/>
          </a:prstGeom>
          <a:noFill/>
        </p:spPr>
      </p:pic>
      <p:pic>
        <p:nvPicPr>
          <p:cNvPr id="1028" name="Picture 4" descr="C:\Users\Mano\Desktop\Vilma\NAMU DARB\image_67190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6314" y="1928802"/>
            <a:ext cx="321471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0" name="Picture 2" descr="C:\Users\Mano\Desktop\Vilma\NAMU DARB\image_671736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4000496" cy="6169047"/>
          </a:xfrm>
          <a:prstGeom prst="rect">
            <a:avLst/>
          </a:prstGeom>
          <a:noFill/>
        </p:spPr>
      </p:pic>
      <p:pic>
        <p:nvPicPr>
          <p:cNvPr id="2051" name="Picture 3" descr="C:\Users\Mano\Desktop\Vilma\NAMU DARB\image_67166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8"/>
            <a:ext cx="4500562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dirty="0" smtClean="0"/>
              <a:t>Sudėk gyvą figūrą. Vaikai išsitraukia geometrinę figūrą ir bando patys padaryti figūrą.</a:t>
            </a:r>
            <a:endParaRPr lang="lt-LT" sz="2400" dirty="0"/>
          </a:p>
        </p:txBody>
      </p:sp>
      <p:pic>
        <p:nvPicPr>
          <p:cNvPr id="3074" name="Picture 2" descr="C:\Users\Mano\Desktop\Vilma\NAMU DARB\image_672207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3857652" cy="4572000"/>
          </a:xfrm>
          <a:prstGeom prst="rect">
            <a:avLst/>
          </a:prstGeom>
          <a:noFill/>
        </p:spPr>
      </p:pic>
      <p:pic>
        <p:nvPicPr>
          <p:cNvPr id="3075" name="Picture 3" descr="C:\Users\Mano\Desktop\Vilma\NAMU DARB\image_67238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000240"/>
            <a:ext cx="392909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dirty="0" smtClean="0"/>
              <a:t>Geometrinės figūros su siūlais. Vaikams pasiūlyta iš siūlo pabandyti padaryti geometrines figūras.</a:t>
            </a:r>
            <a:endParaRPr lang="lt-LT" sz="2400" dirty="0"/>
          </a:p>
        </p:txBody>
      </p:sp>
      <p:pic>
        <p:nvPicPr>
          <p:cNvPr id="4098" name="Picture 2" descr="C:\Users\Mano\Desktop\Vilma\NAMU DARB\image_67193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82775"/>
            <a:ext cx="3429024" cy="4572000"/>
          </a:xfrm>
          <a:prstGeom prst="rect">
            <a:avLst/>
          </a:prstGeom>
          <a:noFill/>
        </p:spPr>
      </p:pic>
      <p:pic>
        <p:nvPicPr>
          <p:cNvPr id="4099" name="Picture 3" descr="C:\Users\Mano\Desktop\Vilma\NAMU DARB\image_67206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857364"/>
            <a:ext cx="392909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122" name="Picture 2" descr="C:\Users\Mano\Desktop\Vilma\NAMU DARB\image_672391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3786182" cy="6215106"/>
          </a:xfrm>
          <a:prstGeom prst="rect">
            <a:avLst/>
          </a:prstGeom>
          <a:noFill/>
        </p:spPr>
      </p:pic>
      <p:pic>
        <p:nvPicPr>
          <p:cNvPr id="5123" name="Picture 3" descr="C:\Users\Mano\Desktop\Vilma\NAMU DARB\image_67229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85728"/>
            <a:ext cx="414337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 smtClean="0"/>
              <a:t>Refleksija: </a:t>
            </a:r>
            <a:r>
              <a:rPr lang="lt-LT" sz="2400" dirty="0" smtClean="0"/>
              <a:t>Vaikams patiko visos veiklos, bet   įdomiausiai patiko “sudėk gyvą figūrą”. Sunkiau sekėsi kurti robotą, bet kai kurie veikla užsiėmė kelias dienas ir kūrybinis procesas ir jo rezultatai buvo nuostabūs.</a:t>
            </a:r>
            <a:endParaRPr lang="lt-LT" sz="2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ėga">
  <a:themeElements>
    <a:clrScheme name="Jėga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Jėg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Jėga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152</TotalTime>
  <Words>84</Words>
  <Application>Microsoft Office PowerPoint</Application>
  <PresentationFormat>Demonstracija ekrane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Verdana</vt:lpstr>
      <vt:lpstr>Wingdings 2</vt:lpstr>
      <vt:lpstr>Jėga</vt:lpstr>
      <vt:lpstr>FIGŪRŲ KILIMAS</vt:lpstr>
      <vt:lpstr>Tikslas : Ugdyti gebėjimą atpažinti geometrines formas aplinkos objektuose, kaupiant įvairią geometrinę patirtį.</vt:lpstr>
      <vt:lpstr>           Priemonės:      </vt:lpstr>
      <vt:lpstr>Tyrimo eiga : Vaikai nagrinėja  geometrines figūras. Teiraujamasi, kiek ir kokių vaikams pažįstamų geometrinių figūrų yra ant stalo. Vaikai  kuria robotą iš geometrinių figūrų. </vt:lpstr>
      <vt:lpstr>„PowerPoint“ pateiktis</vt:lpstr>
      <vt:lpstr>Sudėk gyvą figūrą. Vaikai išsitraukia geometrinę figūrą ir bando patys padaryti figūrą.</vt:lpstr>
      <vt:lpstr>Geometrinės figūros su siūlais. Vaikams pasiūlyta iš siūlo pabandyti padaryti geometrines figūras.</vt:lpstr>
      <vt:lpstr>„PowerPoint“ pateiktis</vt:lpstr>
      <vt:lpstr>         Refleksija: Vaikams patiko visos veiklos, bet   įdomiausiai patiko “sudėk gyvą figūrą”. Sunkiau sekėsi kurti robotą, bet kai kurie veikla užsiėmė kelias dienas ir kūrybinis procesas ir jo rezultatai buvo nuostabūs.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Mano</dc:creator>
  <cp:lastModifiedBy>PC</cp:lastModifiedBy>
  <cp:revision>17</cp:revision>
  <dcterms:created xsi:type="dcterms:W3CDTF">2022-01-21T09:44:00Z</dcterms:created>
  <dcterms:modified xsi:type="dcterms:W3CDTF">2022-01-21T12:58:06Z</dcterms:modified>
</cp:coreProperties>
</file>