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6" r:id="rId7"/>
    <p:sldId id="269" r:id="rId8"/>
    <p:sldId id="261" r:id="rId9"/>
    <p:sldId id="262" r:id="rId10"/>
    <p:sldId id="267" r:id="rId11"/>
    <p:sldId id="263" r:id="rId12"/>
    <p:sldId id="265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78CB0-89E4-48F5-B430-EEFC9511B3B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CFFB-859E-4106-83F9-2412CDD5B82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245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CFFB-859E-4106-83F9-2412CDD5B827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156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90E595-62AF-45C1-B87C-808D5281EE85}" type="datetimeFigureOut">
              <a:rPr lang="lt-LT" smtClean="0"/>
              <a:t>2022-02-02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5180F-6CA1-4EF9-9D97-7522A7208D75}" type="slidenum">
              <a:rPr lang="lt-LT" smtClean="0"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Geometrin</a:t>
            </a:r>
            <a:r>
              <a:rPr lang="lt-LT" b="1" dirty="0" smtClean="0"/>
              <a:t>ė</a:t>
            </a:r>
            <a:r>
              <a:rPr lang="en-US" b="1" dirty="0" smtClean="0"/>
              <a:t>s </a:t>
            </a:r>
            <a:r>
              <a:rPr lang="en-US" b="1" dirty="0" err="1" smtClean="0"/>
              <a:t>formos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 smtClean="0"/>
              <a:t>Nykštukų </a:t>
            </a:r>
            <a:r>
              <a:rPr lang="lt-LT" b="1" dirty="0" err="1" smtClean="0"/>
              <a:t>gr</a:t>
            </a:r>
            <a:r>
              <a:rPr lang="lt-LT" b="1" dirty="0" smtClean="0"/>
              <a:t>.</a:t>
            </a:r>
            <a:endParaRPr lang="lt-LT" b="1" dirty="0"/>
          </a:p>
        </p:txBody>
      </p:sp>
      <p:sp>
        <p:nvSpPr>
          <p:cNvPr id="5" name="Lygiašonis trikampis 4"/>
          <p:cNvSpPr/>
          <p:nvPr/>
        </p:nvSpPr>
        <p:spPr>
          <a:xfrm rot="21177379">
            <a:off x="6798652" y="762132"/>
            <a:ext cx="1203696" cy="115727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FF00"/>
              </a:solidFill>
            </a:endParaRPr>
          </a:p>
        </p:txBody>
      </p:sp>
      <p:sp>
        <p:nvSpPr>
          <p:cNvPr id="6" name="Ovalas 5"/>
          <p:cNvSpPr/>
          <p:nvPr/>
        </p:nvSpPr>
        <p:spPr>
          <a:xfrm>
            <a:off x="827583" y="5013176"/>
            <a:ext cx="1080120" cy="10584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" name="Stačiakampis 6"/>
          <p:cNvSpPr/>
          <p:nvPr/>
        </p:nvSpPr>
        <p:spPr>
          <a:xfrm rot="21082119">
            <a:off x="899163" y="948544"/>
            <a:ext cx="1044115" cy="10326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929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Statome</a:t>
            </a:r>
            <a:r>
              <a:rPr lang="en-US" dirty="0" smtClean="0"/>
              <a:t>…</a:t>
            </a:r>
            <a:endParaRPr lang="lt-LT" dirty="0"/>
          </a:p>
        </p:txBody>
      </p:sp>
      <p:pic>
        <p:nvPicPr>
          <p:cNvPr id="9218" name="Picture 2" descr="C:\Users\Asus\Downloads\20220128_151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498133"/>
            <a:ext cx="4035829" cy="3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us\Downloads\20220128_080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520" y="1920875"/>
            <a:ext cx="2757960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Kuriame paukštelius...</a:t>
            </a:r>
            <a:endParaRPr lang="lt-LT" dirty="0"/>
          </a:p>
        </p:txBody>
      </p:sp>
      <p:pic>
        <p:nvPicPr>
          <p:cNvPr id="5122" name="Picture 2" descr="C:\Users\Asus\Downloads\20220128_095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908" y="1935163"/>
            <a:ext cx="629018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6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Mūsų paukšteliai skraido...</a:t>
            </a:r>
            <a:endParaRPr lang="lt-LT" dirty="0"/>
          </a:p>
        </p:txBody>
      </p:sp>
      <p:pic>
        <p:nvPicPr>
          <p:cNvPr id="6146" name="Picture 2" descr="C:\Users\Asus\Downloads\20220128_101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717" y="1935163"/>
            <a:ext cx="575056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2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Ar </a:t>
            </a:r>
            <a:r>
              <a:rPr lang="en-US" dirty="0" smtClean="0"/>
              <a:t>at</a:t>
            </a:r>
            <a:r>
              <a:rPr lang="lt-LT" dirty="0" smtClean="0"/>
              <a:t>pažįsti šią </a:t>
            </a:r>
            <a:r>
              <a:rPr lang="en-US" dirty="0" smtClean="0"/>
              <a:t>fig</a:t>
            </a:r>
            <a:r>
              <a:rPr lang="lt-LT" dirty="0" err="1" smtClean="0"/>
              <a:t>ūrą?-tai</a:t>
            </a:r>
            <a:r>
              <a:rPr lang="lt-LT" dirty="0" smtClean="0"/>
              <a:t> </a:t>
            </a:r>
            <a:r>
              <a:rPr lang="lt-LT" smtClean="0"/>
              <a:t>mūsų trikampis.</a:t>
            </a:r>
            <a:endParaRPr lang="lt-LT" dirty="0"/>
          </a:p>
        </p:txBody>
      </p:sp>
      <p:pic>
        <p:nvPicPr>
          <p:cNvPr id="8194" name="Picture 2" descr="C:\Users\Asus\Downloads\20220128_150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65" y="1935163"/>
            <a:ext cx="777027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8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lt-LT" dirty="0" err="1" smtClean="0"/>
              <a:t>švados</a:t>
            </a:r>
            <a:r>
              <a:rPr lang="lt-LT" dirty="0" smtClean="0"/>
              <a:t>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Vaikai susipažino su geometrinėmis formomis </a:t>
            </a:r>
            <a:r>
              <a:rPr lang="en-US" dirty="0" smtClean="0"/>
              <a:t>tai </a:t>
            </a:r>
            <a:r>
              <a:rPr lang="lt-LT" dirty="0" smtClean="0"/>
              <a:t>kvadratu,</a:t>
            </a:r>
            <a:r>
              <a:rPr lang="en-US" dirty="0" smtClean="0"/>
              <a:t> </a:t>
            </a:r>
            <a:r>
              <a:rPr lang="lt-LT" dirty="0" smtClean="0"/>
              <a:t>trikampiu </a:t>
            </a:r>
            <a:r>
              <a:rPr lang="lt-LT" dirty="0"/>
              <a:t>ir </a:t>
            </a:r>
            <a:r>
              <a:rPr lang="lt-LT" dirty="0" smtClean="0"/>
              <a:t>apskritimu</a:t>
            </a:r>
            <a:r>
              <a:rPr lang="en-US" dirty="0" smtClean="0"/>
              <a:t> .</a:t>
            </a:r>
          </a:p>
          <a:p>
            <a:r>
              <a:rPr lang="en-US" dirty="0" smtClean="0"/>
              <a:t>Su</a:t>
            </a:r>
            <a:r>
              <a:rPr lang="lt-LT" dirty="0" smtClean="0"/>
              <a:t>ž</a:t>
            </a:r>
            <a:r>
              <a:rPr lang="en-US" dirty="0" err="1" smtClean="0"/>
              <a:t>inojo</a:t>
            </a:r>
            <a:r>
              <a:rPr lang="lt-LT" dirty="0" smtClean="0"/>
              <a:t>,</a:t>
            </a:r>
            <a:r>
              <a:rPr lang="en-US" dirty="0" smtClean="0"/>
              <a:t> </a:t>
            </a:r>
            <a:r>
              <a:rPr lang="lt-LT" dirty="0" smtClean="0"/>
              <a:t>kad geometrinės figūros gali būti skirtingų formų,</a:t>
            </a:r>
            <a:r>
              <a:rPr lang="en-US" dirty="0" smtClean="0"/>
              <a:t> </a:t>
            </a:r>
            <a:r>
              <a:rPr lang="lt-LT" dirty="0" smtClean="0"/>
              <a:t>dydžių ir spalvų.</a:t>
            </a:r>
            <a:endParaRPr lang="en-US" dirty="0"/>
          </a:p>
          <a:p>
            <a:r>
              <a:rPr lang="lt-LT" dirty="0" smtClean="0"/>
              <a:t>Pastebėjo</a:t>
            </a:r>
            <a:r>
              <a:rPr lang="en-US" dirty="0" smtClean="0"/>
              <a:t>,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lt-LT" dirty="0" smtClean="0"/>
              <a:t>ė</a:t>
            </a:r>
            <a:r>
              <a:rPr lang="en-US" dirty="0" smtClean="0"/>
              <a:t>s </a:t>
            </a:r>
            <a:r>
              <a:rPr lang="en-US" dirty="0" err="1" smtClean="0"/>
              <a:t>aplinkoje</a:t>
            </a:r>
            <a:r>
              <a:rPr lang="en-US" dirty="0" smtClean="0"/>
              <a:t> </a:t>
            </a:r>
            <a:r>
              <a:rPr lang="lt-LT" dirty="0" smtClean="0"/>
              <a:t>yra daug žaisliukų tokių formų,</a:t>
            </a:r>
            <a:r>
              <a:rPr lang="en-US" dirty="0" smtClean="0"/>
              <a:t> </a:t>
            </a:r>
            <a:r>
              <a:rPr lang="lt-LT" dirty="0" smtClean="0"/>
              <a:t>iš kurių statė,</a:t>
            </a:r>
            <a:r>
              <a:rPr lang="en-US" dirty="0" smtClean="0"/>
              <a:t> </a:t>
            </a:r>
            <a:r>
              <a:rPr lang="lt-LT" dirty="0" smtClean="0"/>
              <a:t>konstravo...</a:t>
            </a:r>
          </a:p>
          <a:p>
            <a:r>
              <a:rPr lang="lt-LT" dirty="0" smtClean="0"/>
              <a:t>Labai patiko </a:t>
            </a:r>
            <a:r>
              <a:rPr lang="lt-LT" dirty="0" err="1" smtClean="0"/>
              <a:t>užduotėlės</a:t>
            </a:r>
            <a:r>
              <a:rPr lang="lt-LT" dirty="0" smtClean="0"/>
              <a:t>,</a:t>
            </a:r>
            <a:r>
              <a:rPr lang="en-US" dirty="0" smtClean="0"/>
              <a:t> </a:t>
            </a:r>
            <a:r>
              <a:rPr lang="lt-LT" dirty="0" smtClean="0"/>
              <a:t>kurias reikėjo atlikti stumdant vienkartines stiklines su paslėptomis geometrinėmis formomis.</a:t>
            </a:r>
            <a:endParaRPr lang="lt-LT" dirty="0"/>
          </a:p>
          <a:p>
            <a:r>
              <a:rPr lang="lt-LT" dirty="0" smtClean="0"/>
              <a:t>Visi norėjo pabūti mokytojo vaidmeny, užduoti draugams klausimų,</a:t>
            </a:r>
            <a:r>
              <a:rPr lang="en-US" dirty="0" smtClean="0"/>
              <a:t> </a:t>
            </a:r>
            <a:r>
              <a:rPr lang="lt-LT" dirty="0" smtClean="0"/>
              <a:t>rodant geometrinę formą.</a:t>
            </a:r>
          </a:p>
          <a:p>
            <a:r>
              <a:rPr lang="lt-LT" dirty="0" smtClean="0"/>
              <a:t>Daug džiaugsmo suteikė žaidimas su pačių sukurtais paukšteliais,</a:t>
            </a:r>
            <a:r>
              <a:rPr lang="en-US" dirty="0" smtClean="0"/>
              <a:t> </a:t>
            </a:r>
            <a:r>
              <a:rPr lang="lt-LT" dirty="0" smtClean="0"/>
              <a:t>bei figūrų darymas savo kūnais.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8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lt-LT" dirty="0" err="1" smtClean="0"/>
              <a:t>čiū</a:t>
            </a:r>
            <a:r>
              <a:rPr lang="lt-LT" dirty="0" smtClean="0"/>
              <a:t> </a:t>
            </a:r>
            <a:r>
              <a:rPr lang="lt-LT" smtClean="0"/>
              <a:t>už dėmesį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509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Susipažinti su geometrinėmis formomis: kvadratu,</a:t>
            </a:r>
            <a:r>
              <a:rPr lang="en-US" dirty="0" smtClean="0"/>
              <a:t> </a:t>
            </a:r>
            <a:r>
              <a:rPr lang="lt-LT" dirty="0" smtClean="0"/>
              <a:t>trikampiu,</a:t>
            </a:r>
            <a:r>
              <a:rPr lang="en-US" dirty="0" smtClean="0"/>
              <a:t> </a:t>
            </a:r>
            <a:r>
              <a:rPr lang="lt-LT" dirty="0" smtClean="0"/>
              <a:t>apskritimu.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1795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Apžiūrėti popierinių ruošinių geometrines formas:</a:t>
            </a:r>
            <a:r>
              <a:rPr lang="en-US" dirty="0" smtClean="0"/>
              <a:t> </a:t>
            </a:r>
            <a:r>
              <a:rPr lang="lt-LT" dirty="0" smtClean="0"/>
              <a:t>kvadratą,</a:t>
            </a:r>
            <a:r>
              <a:rPr lang="en-US" dirty="0" smtClean="0"/>
              <a:t> </a:t>
            </a:r>
            <a:r>
              <a:rPr lang="lt-LT" dirty="0" smtClean="0"/>
              <a:t>trikampį,</a:t>
            </a:r>
            <a:r>
              <a:rPr lang="en-US" dirty="0" smtClean="0"/>
              <a:t> </a:t>
            </a:r>
            <a:r>
              <a:rPr lang="lt-LT" dirty="0" smtClean="0"/>
              <a:t>apskritimą,</a:t>
            </a:r>
            <a:r>
              <a:rPr lang="en-US" dirty="0" smtClean="0"/>
              <a:t> </a:t>
            </a:r>
            <a:r>
              <a:rPr lang="lt-LT" dirty="0" smtClean="0"/>
              <a:t>įvardijant spalvas,</a:t>
            </a:r>
            <a:r>
              <a:rPr lang="en-US" dirty="0" smtClean="0"/>
              <a:t> </a:t>
            </a:r>
            <a:r>
              <a:rPr lang="lt-LT" dirty="0" smtClean="0"/>
              <a:t>skaičiuojant kampus.</a:t>
            </a:r>
          </a:p>
          <a:p>
            <a:r>
              <a:rPr lang="lt-LT" dirty="0" smtClean="0"/>
              <a:t>Bandyti popieriuje atvaizduoti tas formas štampuojant,</a:t>
            </a:r>
            <a:r>
              <a:rPr lang="en-US" dirty="0" smtClean="0"/>
              <a:t> </a:t>
            </a:r>
            <a:r>
              <a:rPr lang="lt-LT" dirty="0" smtClean="0"/>
              <a:t>apibrėžiant tinkamą daiktą.</a:t>
            </a:r>
          </a:p>
          <a:p>
            <a:r>
              <a:rPr lang="lt-LT" dirty="0" smtClean="0"/>
              <a:t>Atlikti </a:t>
            </a:r>
            <a:r>
              <a:rPr lang="lt-LT" dirty="0" err="1" smtClean="0"/>
              <a:t>užduotėles</a:t>
            </a:r>
            <a:r>
              <a:rPr lang="lt-LT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lt-LT" dirty="0" err="1" smtClean="0"/>
              <a:t>eškant</a:t>
            </a:r>
            <a:r>
              <a:rPr lang="lt-LT" dirty="0" smtClean="0"/>
              <a:t> reikiamų formų ir spalvų.</a:t>
            </a:r>
          </a:p>
          <a:p>
            <a:r>
              <a:rPr lang="lt-LT" dirty="0" smtClean="0"/>
              <a:t>Iš įvairių formų kaladėlių kurti statinius.</a:t>
            </a:r>
            <a:endParaRPr lang="lt-LT" dirty="0"/>
          </a:p>
          <a:p>
            <a:r>
              <a:rPr lang="lt-LT" dirty="0" smtClean="0"/>
              <a:t>Žaidimo metu lavinti dėmesio koncentraciją, įtvirtinant  žinias apie geometrines formas ir spalvas.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518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Kvadratas</a:t>
            </a:r>
            <a:r>
              <a:rPr lang="en-US" dirty="0" smtClean="0"/>
              <a:t>, </a:t>
            </a:r>
            <a:r>
              <a:rPr lang="en-US" dirty="0" err="1" smtClean="0"/>
              <a:t>trikampis</a:t>
            </a:r>
            <a:r>
              <a:rPr lang="en-US" dirty="0" smtClean="0"/>
              <a:t>, </a:t>
            </a:r>
            <a:r>
              <a:rPr lang="en-US" dirty="0" err="1" smtClean="0"/>
              <a:t>apskritimas</a:t>
            </a: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2050" name="Picture 2" descr="C:\Users\Asus\Downloads\20220128_08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936" y="1935163"/>
            <a:ext cx="687812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7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Žaidimas</a:t>
            </a:r>
            <a:r>
              <a:rPr lang="en-US" dirty="0" smtClean="0"/>
              <a:t>:</a:t>
            </a:r>
            <a:r>
              <a:rPr lang="lt-LT" dirty="0" smtClean="0"/>
              <a:t> </a:t>
            </a:r>
            <a:r>
              <a:rPr lang="en-US" dirty="0" smtClean="0"/>
              <a:t>„</a:t>
            </a:r>
            <a:r>
              <a:rPr lang="lt-LT" dirty="0" smtClean="0"/>
              <a:t>Kas greičiau teisingai sudės formas?</a:t>
            </a:r>
            <a:r>
              <a:rPr lang="en-US" dirty="0" smtClean="0"/>
              <a:t>“</a:t>
            </a:r>
            <a:endParaRPr lang="lt-LT" dirty="0"/>
          </a:p>
        </p:txBody>
      </p:sp>
      <p:pic>
        <p:nvPicPr>
          <p:cNvPr id="1026" name="Picture 2" descr="C:\Users\Asus\Downloads\20220128_092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844824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Surask tokios spalvos tinkančią formą </a:t>
            </a:r>
            <a:endParaRPr lang="lt-LT" dirty="0"/>
          </a:p>
        </p:txBody>
      </p:sp>
      <p:pic>
        <p:nvPicPr>
          <p:cNvPr id="7171" name="Picture 3" descr="C:\Users\Asus\Downloads\20220128_094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43555"/>
            <a:ext cx="4038600" cy="25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7698"/>
            <a:ext cx="3672408" cy="26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4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Nupiešk </a:t>
            </a:r>
            <a:r>
              <a:rPr lang="lt-LT" smtClean="0"/>
              <a:t>tokias formas...</a:t>
            </a:r>
            <a:endParaRPr lang="lt-LT"/>
          </a:p>
        </p:txBody>
      </p:sp>
      <p:pic>
        <p:nvPicPr>
          <p:cNvPr id="10242" name="Picture 2" descr="C:\Users\Asus\Downloads\20220126_0806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3123666"/>
            <a:ext cx="4035829" cy="20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ownloads\20220126_082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96618"/>
            <a:ext cx="4038600" cy="32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7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Statom senį besmegenį...</a:t>
            </a:r>
            <a:endParaRPr lang="lt-LT" dirty="0"/>
          </a:p>
        </p:txBody>
      </p:sp>
      <p:pic>
        <p:nvPicPr>
          <p:cNvPr id="3074" name="Picture 2" descr="C:\Users\Asus\Downloads\20220126_10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31" y="1935163"/>
            <a:ext cx="807313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8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ownloads\20220126_10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00808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lt-LT" dirty="0" smtClean="0"/>
              <a:t>Mums pavyko</a:t>
            </a:r>
            <a:r>
              <a:rPr lang="en-US" dirty="0" smtClean="0"/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0984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231</Words>
  <Application>Microsoft Office PowerPoint</Application>
  <PresentationFormat>Demonstracija ekrane (4:3)</PresentationFormat>
  <Paragraphs>29</Paragraphs>
  <Slides>15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Srovė</vt:lpstr>
      <vt:lpstr>Geometrinės formos</vt:lpstr>
      <vt:lpstr>Tikslas</vt:lpstr>
      <vt:lpstr>Uždaviniai:</vt:lpstr>
      <vt:lpstr>Kvadratas, trikampis, apskritimas </vt:lpstr>
      <vt:lpstr>Žaidimas: „Kas greičiau teisingai sudės formas?“</vt:lpstr>
      <vt:lpstr>Surask tokios spalvos tinkančią formą </vt:lpstr>
      <vt:lpstr>Nupiešk tokias formas...</vt:lpstr>
      <vt:lpstr>Statom senį besmegenį...</vt:lpstr>
      <vt:lpstr>Mums pavyko!</vt:lpstr>
      <vt:lpstr>Statome…</vt:lpstr>
      <vt:lpstr>Kuriame paukštelius...</vt:lpstr>
      <vt:lpstr>Mūsų paukšteliai skraido...</vt:lpstr>
      <vt:lpstr>Ar atpažįsti šią figūrą?-tai mūsų trikampis.</vt:lpstr>
      <vt:lpstr>Išvados:</vt:lpstr>
      <vt:lpstr>Ačiū už dėmesį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Geometrinės formos</dc:title>
  <dc:creator>Asus</dc:creator>
  <cp:lastModifiedBy>PC</cp:lastModifiedBy>
  <cp:revision>21</cp:revision>
  <dcterms:created xsi:type="dcterms:W3CDTF">2022-01-29T14:34:38Z</dcterms:created>
  <dcterms:modified xsi:type="dcterms:W3CDTF">2022-02-02T11:12:28Z</dcterms:modified>
</cp:coreProperties>
</file>