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0" r:id="rId3"/>
    <p:sldId id="261" r:id="rId4"/>
    <p:sldId id="262" r:id="rId5"/>
    <p:sldId id="263" r:id="rId6"/>
    <p:sldId id="270" r:id="rId7"/>
    <p:sldId id="265" r:id="rId8"/>
    <p:sldId id="271" r:id="rId9"/>
    <p:sldId id="266" r:id="rId10"/>
    <p:sldId id="267" r:id="rId11"/>
    <p:sldId id="268" r:id="rId12"/>
    <p:sldId id="272" r:id="rId13"/>
  </p:sldIdLst>
  <p:sldSz cx="12192000" cy="6858000"/>
  <p:notesSz cx="6858000" cy="9144000"/>
  <p:defaultTextStyle>
    <a:defPPr rtl="0"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76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s vietos rezervavimo ženklas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EE7ADB0-C2F1-498D-8F94-01BE52AB406F}" type="datetime1">
              <a:rPr lang="lt-LT" smtClean="0"/>
              <a:t>2022-02-04</a:t>
            </a:fld>
            <a:endParaRPr lang="lt-LT" dirty="0"/>
          </a:p>
        </p:txBody>
      </p:sp>
      <p:sp>
        <p:nvSpPr>
          <p:cNvPr id="4" name="3 poraštės vietos rezervavimo ženklas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5" name="4 skaidrės numerio vietos rezervavimo ženklas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s vietos rezervavimo ženklas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lt-LT" noProof="0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F58DE-C5D0-407C-9874-AC98945B5B9D}" type="datetime1">
              <a:rPr lang="lt-LT" smtClean="0"/>
              <a:pPr/>
              <a:t>2022-02-04</a:t>
            </a:fld>
            <a:endParaRPr lang="lt-LT" dirty="0"/>
          </a:p>
        </p:txBody>
      </p:sp>
      <p:sp>
        <p:nvSpPr>
          <p:cNvPr id="4" name="3 skaidrės vaizdo vietos rezervavimo ženkla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lt-LT" noProof="0" dirty="0"/>
          </a:p>
        </p:txBody>
      </p:sp>
      <p:sp>
        <p:nvSpPr>
          <p:cNvPr id="5" name="4 pastabų vietos rezervavimo ženklas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lt-LT" noProof="0" dirty="0"/>
              <a:t>Spustelėkite, jei norite redaguoti ruošinio teksto stilius</a:t>
            </a:r>
          </a:p>
          <a:p>
            <a:pPr lvl="1" rtl="0"/>
            <a:r>
              <a:rPr lang="lt-LT" noProof="0" dirty="0"/>
              <a:t>Antras lygis</a:t>
            </a:r>
          </a:p>
          <a:p>
            <a:pPr lvl="2" rtl="0"/>
            <a:r>
              <a:rPr lang="lt-LT" noProof="0" dirty="0"/>
              <a:t>Trečias lygis</a:t>
            </a:r>
          </a:p>
          <a:p>
            <a:pPr lvl="3" rtl="0"/>
            <a:r>
              <a:rPr lang="lt-LT" noProof="0" dirty="0"/>
              <a:t>Ketvirtas lygis</a:t>
            </a:r>
          </a:p>
          <a:p>
            <a:pPr lvl="4" rtl="0"/>
            <a:r>
              <a:rPr lang="lt-LT" noProof="0" dirty="0"/>
              <a:t>Penktas lygis</a:t>
            </a:r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lt-LT" noProof="0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lt-LT" noProof="0" smtClean="0"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lt-LT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28159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lt-LT" smtClean="0"/>
              <a:t>2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41273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lt-LT" smtClean="0"/>
              <a:t>3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74220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lt-LT" smtClean="0"/>
              <a:t>4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774156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lt-LT" smtClean="0"/>
              <a:t>5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62298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lt-LT" smtClean="0"/>
              <a:t>7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800158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lt-LT" smtClean="0"/>
              <a:t>9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075718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lt-LT" smtClean="0"/>
              <a:t>10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10770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lt-LT" smtClean="0"/>
              <a:t>11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863842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radinė skaidrė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tačiakampis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/>
          </a:p>
        </p:txBody>
      </p:sp>
      <p:sp>
        <p:nvSpPr>
          <p:cNvPr id="10" name="9 stačiakampis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/>
          </a:p>
        </p:txBody>
      </p:sp>
      <p:sp>
        <p:nvSpPr>
          <p:cNvPr id="2" name="1 pavadinimas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 rtl="0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lt-LT" smtClean="0"/>
              <a:t>Spustelėję redag. ruoš. pavad. stilių</a:t>
            </a:r>
            <a:endParaRPr lang="lt-LT" dirty="0"/>
          </a:p>
        </p:txBody>
      </p:sp>
      <p:sp>
        <p:nvSpPr>
          <p:cNvPr id="3" name="2 paantraštė"/>
          <p:cNvSpPr>
            <a:spLocks noGrp="1"/>
          </p:cNvSpPr>
          <p:nvPr>
            <p:ph type="subTitle" idx="1" hasCustomPrompt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</a:t>
            </a:r>
            <a:r>
              <a:rPr lang="lt-LT" dirty="0" err="1"/>
              <a:t>paantrš</a:t>
            </a:r>
            <a:r>
              <a:rPr lang="lt-LT" dirty="0"/>
              <a:t>. stilių</a:t>
            </a:r>
          </a:p>
        </p:txBody>
      </p:sp>
      <p:sp>
        <p:nvSpPr>
          <p:cNvPr id="11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38E49524-DFED-4F8A-ADFD-81F4133A96E4}" type="datetime1">
              <a:rPr lang="lt-LT" smtClean="0"/>
              <a:t>2022-02-04</a:t>
            </a:fld>
            <a:endParaRPr lang="lt-LT" dirty="0"/>
          </a:p>
        </p:txBody>
      </p:sp>
      <p:sp>
        <p:nvSpPr>
          <p:cNvPr id="12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lt-LT" dirty="0"/>
          </a:p>
        </p:txBody>
      </p:sp>
      <p:sp>
        <p:nvSpPr>
          <p:cNvPr id="13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t-LT" smtClean="0"/>
              <a:t>Spustelėję redag. ruoš. pavad. stilių</a:t>
            </a:r>
            <a:endParaRPr lang="lt-LT" dirty="0"/>
          </a:p>
        </p:txBody>
      </p:sp>
      <p:sp>
        <p:nvSpPr>
          <p:cNvPr id="3" name="2 vertikalaus teksto vietos rezervavimo ženklas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teksto stilių</a:t>
            </a:r>
          </a:p>
          <a:p>
            <a:pPr lvl="1" rtl="0"/>
            <a:r>
              <a:rPr lang="lt-LT" dirty="0"/>
              <a:t>Antras lygis</a:t>
            </a:r>
          </a:p>
          <a:p>
            <a:pPr lvl="2" rtl="0"/>
            <a:r>
              <a:rPr lang="lt-LT" dirty="0"/>
              <a:t>Trečias lygis</a:t>
            </a:r>
          </a:p>
          <a:p>
            <a:pPr lvl="3" rtl="0"/>
            <a:r>
              <a:rPr lang="lt-LT" dirty="0"/>
              <a:t>Ketvirtas lygis</a:t>
            </a:r>
          </a:p>
          <a:p>
            <a:pPr lvl="4" rtl="0"/>
            <a:r>
              <a:rPr lang="lt-LT" dirty="0"/>
              <a:t>Penktas lygis</a:t>
            </a:r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835468-53C2-4FC9-9676-94A401CFF705}" type="datetime1">
              <a:rPr lang="lt-LT" smtClean="0"/>
              <a:t>2022-02-04</a:t>
            </a:fld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stačiakampis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noProof="0" dirty="0"/>
          </a:p>
        </p:txBody>
      </p:sp>
      <p:pic>
        <p:nvPicPr>
          <p:cNvPr id="7" name="6 paveikslėli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1 vertikalus pavadinimas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lt-LT" noProof="0" smtClean="0"/>
              <a:t>Spustelėję redag. ruoš. pavad. stilių</a:t>
            </a:r>
            <a:endParaRPr lang="lt-LT" noProof="0" dirty="0"/>
          </a:p>
        </p:txBody>
      </p:sp>
      <p:sp>
        <p:nvSpPr>
          <p:cNvPr id="3" name="2 vertikalaus teksto vietos rezervavimo ženklas"/>
          <p:cNvSpPr>
            <a:spLocks noGrp="1"/>
          </p:cNvSpPr>
          <p:nvPr>
            <p:ph type="body" orient="vert" idx="1" hasCustomPrompt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lt-LT" noProof="0" dirty="0"/>
              <a:t>Spustelėję </a:t>
            </a:r>
            <a:r>
              <a:rPr lang="lt-LT" noProof="0" dirty="0" err="1"/>
              <a:t>redag</a:t>
            </a:r>
            <a:r>
              <a:rPr lang="lt-LT" noProof="0" dirty="0"/>
              <a:t>. ruoš. teksto stilių</a:t>
            </a:r>
          </a:p>
          <a:p>
            <a:pPr lvl="1" rtl="0"/>
            <a:r>
              <a:rPr lang="lt-LT" noProof="0" dirty="0"/>
              <a:t>Antras lygis</a:t>
            </a:r>
          </a:p>
          <a:p>
            <a:pPr lvl="2" rtl="0"/>
            <a:r>
              <a:rPr lang="lt-LT" noProof="0" dirty="0"/>
              <a:t>Trečias lygis</a:t>
            </a:r>
          </a:p>
          <a:p>
            <a:pPr lvl="3" rtl="0"/>
            <a:r>
              <a:rPr lang="lt-LT" noProof="0" dirty="0"/>
              <a:t>Ketvirtas lygis</a:t>
            </a:r>
          </a:p>
          <a:p>
            <a:pPr lvl="4" rtl="0"/>
            <a:r>
              <a:rPr lang="lt-LT" noProof="0" dirty="0"/>
              <a:t>Penktas lygis</a:t>
            </a:r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DD238374-5CC8-4A62-930A-AC01B0C9082B}" type="datetime1">
              <a:rPr lang="lt-LT" noProof="0" smtClean="0"/>
              <a:t>2022-02-04</a:t>
            </a:fld>
            <a:endParaRPr lang="lt-LT" noProof="0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lt-LT" noProof="0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lt-LT" noProof="0" smtClean="0"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t-LT" smtClean="0"/>
              <a:t>Spustelėję redag. ruoš. pavad. stilių</a:t>
            </a:r>
            <a:endParaRPr lang="lt-LT" dirty="0"/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teksto stilių</a:t>
            </a:r>
          </a:p>
          <a:p>
            <a:pPr lvl="1" rtl="0"/>
            <a:r>
              <a:rPr lang="lt-LT" dirty="0"/>
              <a:t>Antras lygis</a:t>
            </a:r>
          </a:p>
          <a:p>
            <a:pPr lvl="2" rtl="0"/>
            <a:r>
              <a:rPr lang="lt-LT" dirty="0"/>
              <a:t>Trečias lygis</a:t>
            </a:r>
          </a:p>
          <a:p>
            <a:pPr lvl="3" rtl="0"/>
            <a:r>
              <a:rPr lang="lt-LT" dirty="0"/>
              <a:t>Ketvirtas lygis</a:t>
            </a:r>
          </a:p>
          <a:p>
            <a:pPr lvl="4" rtl="0"/>
            <a:r>
              <a:rPr lang="lt-LT" dirty="0"/>
              <a:t>Penktas lygis</a:t>
            </a:r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DF8B0B-9347-4D63-9AAF-4CB2309AAE16}" type="datetime1">
              <a:rPr lang="lt-LT" smtClean="0"/>
              <a:t>2022-02-04</a:t>
            </a:fld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stačiakampis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/>
          </a:p>
        </p:txBody>
      </p:sp>
      <p:sp>
        <p:nvSpPr>
          <p:cNvPr id="9" name="8 stačiakampis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/>
          </a:p>
        </p:txBody>
      </p:sp>
      <p:sp>
        <p:nvSpPr>
          <p:cNvPr id="2" name="1 pavadinimas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 rtl="0"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lt-LT" smtClean="0"/>
              <a:t>Spustelėję redag. ruoš. pavad. stilių</a:t>
            </a:r>
            <a:endParaRPr lang="lt-LT" dirty="0"/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 hasCustomPrompt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teksto stilių</a:t>
            </a:r>
          </a:p>
          <a:p>
            <a:pPr lvl="0" rtl="0"/>
            <a:endParaRPr lang="lt-LT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BFCEA19-BB2F-479B-8C0C-32BA5AF7DF05}" type="datetime1">
              <a:rPr lang="lt-LT" smtClean="0"/>
              <a:t>2022-02-04</a:t>
            </a:fld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t-LT" smtClean="0"/>
              <a:t>Spustelėję redag. ruoš. pavad. stilių</a:t>
            </a:r>
            <a:endParaRPr lang="lt-LT" dirty="0"/>
          </a:p>
        </p:txBody>
      </p:sp>
      <p:sp>
        <p:nvSpPr>
          <p:cNvPr id="3" name="2 turinio vietos rezervavimo ženklas"/>
          <p:cNvSpPr>
            <a:spLocks noGrp="1"/>
          </p:cNvSpPr>
          <p:nvPr>
            <p:ph sz="half" idx="1" hasCustomPrompt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teksto stilių</a:t>
            </a:r>
          </a:p>
          <a:p>
            <a:pPr lvl="1" rtl="0"/>
            <a:r>
              <a:rPr lang="lt-LT" dirty="0"/>
              <a:t>Antras lygis</a:t>
            </a:r>
          </a:p>
          <a:p>
            <a:pPr lvl="2" rtl="0"/>
            <a:r>
              <a:rPr lang="lt-LT" dirty="0"/>
              <a:t>Trečias lygis</a:t>
            </a:r>
          </a:p>
          <a:p>
            <a:pPr lvl="3" rtl="0"/>
            <a:r>
              <a:rPr lang="lt-LT" dirty="0"/>
              <a:t>Ketvirtas lygis</a:t>
            </a:r>
          </a:p>
          <a:p>
            <a:pPr lvl="4" rtl="0"/>
            <a:r>
              <a:rPr lang="lt-LT" dirty="0"/>
              <a:t>Penktas lygis</a:t>
            </a:r>
          </a:p>
        </p:txBody>
      </p:sp>
      <p:sp>
        <p:nvSpPr>
          <p:cNvPr id="4" name="3 turinio vietos rezervavimo ženklas"/>
          <p:cNvSpPr>
            <a:spLocks noGrp="1"/>
          </p:cNvSpPr>
          <p:nvPr>
            <p:ph sz="half" idx="2" hasCustomPrompt="1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teksto stilių</a:t>
            </a:r>
          </a:p>
          <a:p>
            <a:pPr lvl="1" rtl="0"/>
            <a:r>
              <a:rPr lang="lt-LT" dirty="0"/>
              <a:t>Antras lygis</a:t>
            </a:r>
          </a:p>
          <a:p>
            <a:pPr lvl="2" rtl="0"/>
            <a:r>
              <a:rPr lang="lt-LT" dirty="0"/>
              <a:t>Trečias lygis</a:t>
            </a:r>
          </a:p>
          <a:p>
            <a:pPr lvl="3" rtl="0"/>
            <a:r>
              <a:rPr lang="lt-LT" dirty="0"/>
              <a:t>Ketvirtas lygis</a:t>
            </a:r>
          </a:p>
          <a:p>
            <a:pPr lvl="4" rtl="0"/>
            <a:r>
              <a:rPr lang="lt-LT" dirty="0"/>
              <a:t>Penktas lygis</a:t>
            </a:r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297886-72D7-418F-8B12-B65891BC7F35}" type="datetime1">
              <a:rPr lang="lt-LT" smtClean="0"/>
              <a:t>2022-02-04</a:t>
            </a:fld>
            <a:endParaRPr lang="lt-LT" dirty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t-LT" smtClean="0"/>
              <a:t>Spustelėję redag. ruoš. pavad. stilių</a:t>
            </a:r>
            <a:endParaRPr lang="lt-LT" dirty="0"/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 hasCustomPrompt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 rtl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teksto stilių</a:t>
            </a:r>
          </a:p>
        </p:txBody>
      </p:sp>
      <p:sp>
        <p:nvSpPr>
          <p:cNvPr id="4" name="3 turinio vietos rezervavimo ženklas"/>
          <p:cNvSpPr>
            <a:spLocks noGrp="1"/>
          </p:cNvSpPr>
          <p:nvPr>
            <p:ph sz="half" idx="2" hasCustomPrompt="1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teksto stilių</a:t>
            </a:r>
          </a:p>
          <a:p>
            <a:pPr lvl="1" rtl="0"/>
            <a:r>
              <a:rPr lang="lt-LT" dirty="0"/>
              <a:t>Antras lygis</a:t>
            </a:r>
          </a:p>
          <a:p>
            <a:pPr lvl="2" rtl="0"/>
            <a:r>
              <a:rPr lang="lt-LT" dirty="0"/>
              <a:t>Trečias lygis</a:t>
            </a:r>
          </a:p>
          <a:p>
            <a:pPr lvl="3" rtl="0"/>
            <a:r>
              <a:rPr lang="lt-LT" dirty="0"/>
              <a:t>Ketvirtas lygis</a:t>
            </a:r>
          </a:p>
          <a:p>
            <a:pPr lvl="4" rtl="0"/>
            <a:r>
              <a:rPr lang="lt-LT" dirty="0"/>
              <a:t>Penktas lygis</a:t>
            </a:r>
          </a:p>
        </p:txBody>
      </p:sp>
      <p:sp>
        <p:nvSpPr>
          <p:cNvPr id="5" name="4 teksto vietos rezervavimo ženklas"/>
          <p:cNvSpPr>
            <a:spLocks noGrp="1"/>
          </p:cNvSpPr>
          <p:nvPr>
            <p:ph type="body" sz="quarter" idx="3" hasCustomPrompt="1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 rtl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teksto stilių</a:t>
            </a:r>
          </a:p>
        </p:txBody>
      </p:sp>
      <p:sp>
        <p:nvSpPr>
          <p:cNvPr id="6" name="5 turinio vietos rezervavimo ženklas"/>
          <p:cNvSpPr>
            <a:spLocks noGrp="1"/>
          </p:cNvSpPr>
          <p:nvPr>
            <p:ph sz="quarter" idx="4" hasCustomPrompt="1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teksto stilių</a:t>
            </a:r>
          </a:p>
          <a:p>
            <a:pPr lvl="1" rtl="0"/>
            <a:r>
              <a:rPr lang="lt-LT" dirty="0"/>
              <a:t>Antras lygis</a:t>
            </a:r>
          </a:p>
          <a:p>
            <a:pPr lvl="2" rtl="0"/>
            <a:r>
              <a:rPr lang="lt-LT" dirty="0"/>
              <a:t>Trečias lygis</a:t>
            </a:r>
          </a:p>
          <a:p>
            <a:pPr lvl="3" rtl="0"/>
            <a:r>
              <a:rPr lang="lt-LT" dirty="0"/>
              <a:t>Ketvirtas lygis</a:t>
            </a:r>
          </a:p>
          <a:p>
            <a:pPr lvl="4" rtl="0"/>
            <a:r>
              <a:rPr lang="lt-LT" dirty="0"/>
              <a:t>Penktas lygis</a:t>
            </a:r>
          </a:p>
        </p:txBody>
      </p:sp>
      <p:sp>
        <p:nvSpPr>
          <p:cNvPr id="7" name="6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A04B9B-38FF-4BB4-AFDE-FFC141AB8E11}" type="datetime1">
              <a:rPr lang="lt-LT" smtClean="0"/>
              <a:t>2022-02-04</a:t>
            </a:fld>
            <a:endParaRPr lang="lt-LT" dirty="0"/>
          </a:p>
        </p:txBody>
      </p:sp>
      <p:sp>
        <p:nvSpPr>
          <p:cNvPr id="8" name="7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9" name="8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t-LT" smtClean="0"/>
              <a:t>Spustelėję redag. ruoš. pavad. stilių</a:t>
            </a:r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351D5-CE6F-46F1-BDE2-8DC6BF22576C}" type="datetime1">
              <a:rPr lang="lt-LT" smtClean="0"/>
              <a:t>2022-02-04</a:t>
            </a:fld>
            <a:endParaRPr lang="lt-LT" dirty="0"/>
          </a:p>
        </p:txBody>
      </p:sp>
      <p:sp>
        <p:nvSpPr>
          <p:cNvPr id="4" name="3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5" name="4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927C8B-5283-4805-9207-0085A7CA5BF9}" type="datetime1">
              <a:rPr lang="lt-LT" smtClean="0"/>
              <a:t>2022-02-04</a:t>
            </a:fld>
            <a:endParaRPr lang="lt-LT" dirty="0"/>
          </a:p>
        </p:txBody>
      </p:sp>
      <p:sp>
        <p:nvSpPr>
          <p:cNvPr id="3" name="2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4" name="3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uriny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 rtl="0">
              <a:defRPr sz="3000"/>
            </a:lvl1pPr>
          </a:lstStyle>
          <a:p>
            <a:pPr rtl="0"/>
            <a:r>
              <a:rPr lang="lt-LT" smtClean="0"/>
              <a:t>Spustelėję redag. ruoš. pavad. stilių</a:t>
            </a:r>
            <a:endParaRPr lang="lt-LT" dirty="0"/>
          </a:p>
        </p:txBody>
      </p:sp>
      <p:sp>
        <p:nvSpPr>
          <p:cNvPr id="4" name="2 teksto vietos rezervavimo ženklas"/>
          <p:cNvSpPr>
            <a:spLocks noGrp="1"/>
          </p:cNvSpPr>
          <p:nvPr>
            <p:ph type="body" sz="half" idx="2" hasCustomPrompt="1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 rtl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teksto stilių</a:t>
            </a:r>
          </a:p>
        </p:txBody>
      </p:sp>
      <p:sp>
        <p:nvSpPr>
          <p:cNvPr id="3" name="3 turinio vietos rezervavimo ženklas"/>
          <p:cNvSpPr>
            <a:spLocks noGrp="1"/>
          </p:cNvSpPr>
          <p:nvPr>
            <p:ph idx="1" hasCustomPrompt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 rtl="0"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teksto stilių</a:t>
            </a:r>
          </a:p>
          <a:p>
            <a:pPr lvl="1" rtl="0"/>
            <a:r>
              <a:rPr lang="lt-LT" dirty="0"/>
              <a:t>Antras lygis</a:t>
            </a:r>
          </a:p>
          <a:p>
            <a:pPr lvl="2" rtl="0"/>
            <a:r>
              <a:rPr lang="lt-LT" dirty="0"/>
              <a:t>Trečias lygis</a:t>
            </a:r>
          </a:p>
          <a:p>
            <a:pPr lvl="3" rtl="0"/>
            <a:r>
              <a:rPr lang="lt-LT" dirty="0"/>
              <a:t>Ketvirtas lygis</a:t>
            </a:r>
          </a:p>
          <a:p>
            <a:pPr lvl="4" rtl="0"/>
            <a:r>
              <a:rPr lang="lt-LT" dirty="0"/>
              <a:t>Penktas lygis</a:t>
            </a:r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4E8467-D5C1-4EB5-911D-15F0754E055C}" type="datetime1">
              <a:rPr lang="lt-LT" smtClean="0"/>
              <a:t>2022-02-04</a:t>
            </a:fld>
            <a:endParaRPr lang="lt-LT" dirty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o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 rtl="0">
              <a:defRPr sz="3000"/>
            </a:lvl1pPr>
          </a:lstStyle>
          <a:p>
            <a:pPr rtl="0"/>
            <a:r>
              <a:rPr lang="lt-LT" smtClean="0"/>
              <a:t>Spustelėję redag. ruoš. pavad. stilių</a:t>
            </a:r>
            <a:endParaRPr lang="lt-LT" dirty="0"/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 hasCustomPrompt="1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 rtl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teksto stilių</a:t>
            </a:r>
          </a:p>
        </p:txBody>
      </p:sp>
      <p:sp>
        <p:nvSpPr>
          <p:cNvPr id="3" name="2 paveikslėlio vietos rezervavimo ženklas" descr="Tuščias vietos rezervavimo ženklas vaizdui įtraukti. Spustelėkite vietos rezervavimo ženklą ir pasirinkite vaizdą, kurį norite įtraukti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lt-LT" smtClean="0"/>
              <a:t>Spustelėkite piktogr. norėdami įtraukti pav.</a:t>
            </a:r>
            <a:endParaRPr lang="lt-LT" dirty="0"/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84C07C-E416-4743-B3B3-6DD6ECEFC0CE}" type="datetime1">
              <a:rPr lang="lt-LT" smtClean="0"/>
              <a:t>2022-02-04</a:t>
            </a:fld>
            <a:endParaRPr lang="lt-LT" dirty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tačiakampis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noProof="0" dirty="0"/>
          </a:p>
        </p:txBody>
      </p:sp>
      <p:pic>
        <p:nvPicPr>
          <p:cNvPr id="8" name="7 paveikslėli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1 pavadinimo vietos rezervavimo ženklas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lt-LT" noProof="0" dirty="0"/>
              <a:t>Spustelėję </a:t>
            </a:r>
            <a:r>
              <a:rPr lang="lt-LT" noProof="0" dirty="0" err="1"/>
              <a:t>redag</a:t>
            </a:r>
            <a:r>
              <a:rPr lang="lt-LT" noProof="0" dirty="0"/>
              <a:t>. ruoš. pavad. stilių</a:t>
            </a:r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noProof="0" dirty="0"/>
              <a:t>Spustelėję </a:t>
            </a:r>
            <a:r>
              <a:rPr lang="lt-LT" noProof="0" dirty="0" err="1"/>
              <a:t>redag</a:t>
            </a:r>
            <a:r>
              <a:rPr lang="lt-LT" noProof="0" dirty="0"/>
              <a:t>. ruoš. teksto stilių</a:t>
            </a:r>
          </a:p>
          <a:p>
            <a:pPr lvl="1" rtl="0"/>
            <a:r>
              <a:rPr lang="lt-LT" noProof="0" dirty="0"/>
              <a:t>Antras lygis</a:t>
            </a:r>
          </a:p>
          <a:p>
            <a:pPr lvl="2" rtl="0"/>
            <a:r>
              <a:rPr lang="lt-LT" noProof="0" dirty="0"/>
              <a:t>Trečias lygis</a:t>
            </a:r>
          </a:p>
          <a:p>
            <a:pPr lvl="3" rtl="0"/>
            <a:r>
              <a:rPr lang="lt-LT" noProof="0" dirty="0"/>
              <a:t>Ketvirtas lygis</a:t>
            </a:r>
          </a:p>
          <a:p>
            <a:pPr lvl="4" rtl="0"/>
            <a:r>
              <a:rPr lang="lt-LT" noProof="0" dirty="0"/>
              <a:t>Penktas lygis</a:t>
            </a:r>
          </a:p>
          <a:p>
            <a:pPr lvl="5" rtl="0"/>
            <a:r>
              <a:rPr lang="lt-LT" noProof="0" dirty="0"/>
              <a:t>Šeštas</a:t>
            </a:r>
          </a:p>
          <a:p>
            <a:pPr lvl="6" rtl="0"/>
            <a:r>
              <a:rPr lang="lt-LT" noProof="0" dirty="0"/>
              <a:t>Septintas</a:t>
            </a:r>
          </a:p>
          <a:p>
            <a:pPr lvl="7" rtl="0"/>
            <a:r>
              <a:rPr lang="lt-LT" noProof="0" dirty="0"/>
              <a:t>Aštuntas</a:t>
            </a:r>
          </a:p>
          <a:p>
            <a:pPr lvl="8" rtl="0"/>
            <a:r>
              <a:rPr lang="lt-LT" noProof="0" dirty="0"/>
              <a:t>Devintas</a:t>
            </a:r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F3D5A76E-E603-44F2-9232-79AFB0ACB26A}" type="datetime1">
              <a:rPr lang="lt-LT" noProof="0" smtClean="0"/>
              <a:t>2022-02-04</a:t>
            </a:fld>
            <a:endParaRPr lang="lt-LT" noProof="0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lt-LT" noProof="0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lt-LT" noProof="0" smtClean="0"/>
              <a:pPr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lt-LT" dirty="0" smtClean="0"/>
              <a:t>Matematinis mokymas</a:t>
            </a:r>
            <a:endParaRPr lang="lt-LT" dirty="0"/>
          </a:p>
        </p:txBody>
      </p:sp>
      <p:sp>
        <p:nvSpPr>
          <p:cNvPr id="3" name="2 paantraštė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r" rtl="0"/>
            <a:r>
              <a:rPr lang="lt-LT" sz="3600" b="1" dirty="0" smtClean="0"/>
              <a:t>Savaitės tema „Skaičių ratukas“</a:t>
            </a:r>
            <a:endParaRPr lang="lt-LT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145866" y="5712797"/>
            <a:ext cx="482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>
                <a:solidFill>
                  <a:schemeClr val="bg1"/>
                </a:solidFill>
              </a:rPr>
              <a:t>Stanislava </a:t>
            </a:r>
            <a:r>
              <a:rPr lang="lt-LT" dirty="0" err="1" smtClean="0">
                <a:solidFill>
                  <a:schemeClr val="bg1"/>
                </a:solidFill>
              </a:rPr>
              <a:t>Blažytė</a:t>
            </a:r>
            <a:r>
              <a:rPr lang="lt-LT" dirty="0" smtClean="0">
                <a:solidFill>
                  <a:schemeClr val="bg1"/>
                </a:solidFill>
              </a:rPr>
              <a:t>, Donata </a:t>
            </a:r>
            <a:r>
              <a:rPr lang="lt-LT" dirty="0" err="1" smtClean="0">
                <a:solidFill>
                  <a:schemeClr val="bg1"/>
                </a:solidFill>
              </a:rPr>
              <a:t>Donėlienė</a:t>
            </a:r>
            <a:r>
              <a:rPr lang="lt-LT" dirty="0" smtClean="0">
                <a:solidFill>
                  <a:schemeClr val="bg1"/>
                </a:solidFill>
              </a:rPr>
              <a:t> – 11gr.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68" y="1357776"/>
            <a:ext cx="1909709" cy="4245430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257" y="1544301"/>
            <a:ext cx="1756591" cy="3872380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214" y="137710"/>
            <a:ext cx="2291650" cy="3872380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523" y="293998"/>
            <a:ext cx="2472016" cy="3872380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7300" y="1660849"/>
            <a:ext cx="3150141" cy="419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4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t-LT" dirty="0" smtClean="0"/>
              <a:t>Sekų medžioklė</a:t>
            </a:r>
            <a:endParaRPr lang="lt-LT" dirty="0"/>
          </a:p>
        </p:txBody>
      </p:sp>
      <p:sp>
        <p:nvSpPr>
          <p:cNvPr id="5" name="TextBox 4"/>
          <p:cNvSpPr txBox="1"/>
          <p:nvPr/>
        </p:nvSpPr>
        <p:spPr>
          <a:xfrm>
            <a:off x="503853" y="2276669"/>
            <a:ext cx="42640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 err="1" smtClean="0"/>
              <a:t>Įtraukusis</a:t>
            </a:r>
            <a:r>
              <a:rPr lang="lt-LT" b="1" dirty="0" smtClean="0"/>
              <a:t> kontekstas</a:t>
            </a:r>
            <a:r>
              <a:rPr lang="lt-LT" dirty="0" smtClean="0"/>
              <a:t>. Vaikai, kaip ir visą veiklos savaitę, grupėje matė įvairias geometrines figūras bei formas. Tik šį kartą jiems patiems natūraliai kilo klausimas „Ką šiandien skaičiuosim su figūromis?“.</a:t>
            </a:r>
          </a:p>
          <a:p>
            <a:endParaRPr lang="lt-LT" dirty="0"/>
          </a:p>
          <a:p>
            <a:r>
              <a:rPr lang="lt-LT" dirty="0" smtClean="0"/>
              <a:t>* Ugdytiniams buvo pasiūlyta tapti lobių ieškotojais (darbas grupelėmis) ir grupėje surasti kuo daugiau vienos ar kitos formos daiktų. Tik šį kartą atnešus į nurodytą vietą juos reikėjo sudėti didėjančia arba mažėjančia tvarka.</a:t>
            </a:r>
          </a:p>
          <a:p>
            <a:r>
              <a:rPr lang="lt-LT" dirty="0" smtClean="0"/>
              <a:t>*  Vaikai pristatinėjo kokius lobius atrado, fantazavo kokius daiktus dar galėtų pridėti.</a:t>
            </a:r>
          </a:p>
          <a:p>
            <a:endParaRPr lang="en-US" dirty="0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943" y="2071395"/>
            <a:ext cx="3435998" cy="4581331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198" y="2071395"/>
            <a:ext cx="3415003" cy="455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3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5" y="737118"/>
            <a:ext cx="3405860" cy="5439748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33" y="737118"/>
            <a:ext cx="4097507" cy="5463343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871" y="737118"/>
            <a:ext cx="4023826" cy="536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0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t-LT" dirty="0" smtClean="0"/>
              <a:t>Temos pasirinkimas</a:t>
            </a:r>
            <a:endParaRPr lang="lt-LT" dirty="0"/>
          </a:p>
        </p:txBody>
      </p:sp>
      <p:sp>
        <p:nvSpPr>
          <p:cNvPr id="3" name="TextBox 2"/>
          <p:cNvSpPr txBox="1"/>
          <p:nvPr/>
        </p:nvSpPr>
        <p:spPr>
          <a:xfrm>
            <a:off x="728133" y="2370667"/>
            <a:ext cx="942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Savaitės temą „Skaičių ratukas“ susiejome su mokymų metu pristatytomis knygutėmis „Matematinis mokymas 4-6 m.“</a:t>
            </a:r>
          </a:p>
          <a:p>
            <a:pPr algn="just"/>
            <a:r>
              <a:rPr lang="lt-LT" dirty="0" smtClean="0"/>
              <a:t>Kad galėtume išbandyti įvairesnes veiklas ir prisiliesti prie skirtingų </a:t>
            </a:r>
            <a:r>
              <a:rPr lang="lt-LT" dirty="0"/>
              <a:t>matematinių </a:t>
            </a:r>
            <a:r>
              <a:rPr lang="lt-LT" dirty="0" smtClean="0"/>
              <a:t>procesų: </a:t>
            </a:r>
            <a:r>
              <a:rPr lang="lt-LT" dirty="0"/>
              <a:t>problemų </a:t>
            </a:r>
            <a:r>
              <a:rPr lang="lt-LT" dirty="0" smtClean="0"/>
              <a:t>sprendimo, reflektavimo, argumentavimo, ryšių suvokimo, pristatymo, komunikavimo ir </a:t>
            </a:r>
            <a:r>
              <a:rPr lang="lt-LT" dirty="0"/>
              <a:t>priemonių/strategijų </a:t>
            </a:r>
            <a:r>
              <a:rPr lang="lt-LT" dirty="0" smtClean="0"/>
              <a:t>pasirinkimo, rinkomės šias siūlytas temas:</a:t>
            </a:r>
          </a:p>
          <a:p>
            <a:endParaRPr lang="lt-L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 smtClean="0"/>
              <a:t>Skaičiai. Skaičiavimo bokštai;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 smtClean="0"/>
              <a:t>2D ir 3D figūros;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 smtClean="0"/>
              <a:t>Figūrų kilimas;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 smtClean="0"/>
              <a:t>Apskritimo magija;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 smtClean="0"/>
              <a:t>Sekų medžioklė.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t-LT" dirty="0" smtClean="0"/>
              <a:t>Skaičiai. Skaičiavimo bokštai.</a:t>
            </a:r>
            <a:endParaRPr lang="lt-LT" dirty="0"/>
          </a:p>
        </p:txBody>
      </p:sp>
      <p:sp>
        <p:nvSpPr>
          <p:cNvPr id="4" name="TextBox 3"/>
          <p:cNvSpPr txBox="1"/>
          <p:nvPr/>
        </p:nvSpPr>
        <p:spPr>
          <a:xfrm>
            <a:off x="38100" y="1828456"/>
            <a:ext cx="6400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 err="1"/>
              <a:t>Į</a:t>
            </a:r>
            <a:r>
              <a:rPr lang="lt-LT" b="1" dirty="0" err="1" smtClean="0"/>
              <a:t>traukusis</a:t>
            </a:r>
            <a:r>
              <a:rPr lang="lt-LT" b="1" dirty="0" smtClean="0"/>
              <a:t> kontekstas</a:t>
            </a:r>
            <a:r>
              <a:rPr lang="lt-LT" dirty="0" smtClean="0"/>
              <a:t>. Ryte, atėję į grupę, vaikai ant stalų rado įvairias priemones: nematytus ir jau įprastus  žaidimus/žaislus, skaitmenų ir geometrinių figūrų rinkinius, gamtinę medžiagą (kaštonus, spalvotas pupeles).</a:t>
            </a:r>
          </a:p>
          <a:p>
            <a:endParaRPr lang="lt-LT" dirty="0"/>
          </a:p>
          <a:p>
            <a:endParaRPr lang="lt-LT" dirty="0" smtClean="0"/>
          </a:p>
          <a:p>
            <a:r>
              <a:rPr lang="lt-LT" dirty="0" smtClean="0"/>
              <a:t>Nieko nelaukiant prasidėjo tyrinėjimas „Kas čia?“, „Kaip žaisti“, „Ką galime pastatyti“ ir aišku, žaidimai.</a:t>
            </a:r>
          </a:p>
          <a:p>
            <a:endParaRPr lang="lt-LT" dirty="0"/>
          </a:p>
          <a:p>
            <a:r>
              <a:rPr lang="lt-LT" dirty="0" smtClean="0"/>
              <a:t>* Dienos eigoje prisiminėme skaičiavimą nuo 1 iki 10, grupės </a:t>
            </a:r>
            <a:r>
              <a:rPr lang="lt-LT" dirty="0" err="1" smtClean="0"/>
              <a:t>žiniukai</a:t>
            </a:r>
            <a:r>
              <a:rPr lang="lt-LT" dirty="0" smtClean="0"/>
              <a:t> skaičiavo ir nuo 5 iki 1.</a:t>
            </a:r>
          </a:p>
          <a:p>
            <a:r>
              <a:rPr lang="lt-LT" dirty="0" smtClean="0"/>
              <a:t>* </a:t>
            </a:r>
            <a:r>
              <a:rPr lang="lt-LT" dirty="0" err="1" smtClean="0"/>
              <a:t>Lavimome</a:t>
            </a:r>
            <a:r>
              <a:rPr lang="lt-LT" dirty="0" smtClean="0"/>
              <a:t> smulkiąją motoriką rinkdami pupas pincetu, pagal skaičių, kuris iškrito ridenant kauliuką.</a:t>
            </a:r>
          </a:p>
          <a:p>
            <a:r>
              <a:rPr lang="lt-LT" dirty="0" smtClean="0"/>
              <a:t>* Dėliojome numeruotus kaštonus eilės tvarka;</a:t>
            </a:r>
          </a:p>
          <a:p>
            <a:r>
              <a:rPr lang="lt-LT" dirty="0" smtClean="0"/>
              <a:t>* Skaičiavimo  bokštų idėją įgyvendinome statydami miestą.</a:t>
            </a:r>
            <a:endParaRPr lang="en-US" dirty="0"/>
          </a:p>
        </p:txBody>
      </p:sp>
      <p:pic>
        <p:nvPicPr>
          <p:cNvPr id="7" name="Paveikslėlis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809" y="1828456"/>
            <a:ext cx="2202285" cy="4895850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836" y="1848285"/>
            <a:ext cx="2218731" cy="493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4969"/>
            <a:ext cx="6004114" cy="1769098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3769"/>
            <a:ext cx="6004114" cy="2302497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102" y="1413057"/>
            <a:ext cx="2498323" cy="5335408"/>
          </a:xfrm>
          <a:prstGeom prst="rect">
            <a:avLst/>
          </a:prstGeom>
        </p:spPr>
      </p:pic>
      <p:pic>
        <p:nvPicPr>
          <p:cNvPr id="10" name="Paveikslėlis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04114" cy="2345267"/>
          </a:xfrm>
          <a:prstGeom prst="rect">
            <a:avLst/>
          </a:prstGeom>
        </p:spPr>
      </p:pic>
      <p:pic>
        <p:nvPicPr>
          <p:cNvPr id="11" name="Paveikslėlis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164" y="0"/>
            <a:ext cx="3084913" cy="511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0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38275" y="866775"/>
            <a:ext cx="6219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 smtClean="0">
                <a:solidFill>
                  <a:schemeClr val="bg2"/>
                </a:solidFill>
              </a:rPr>
              <a:t>2D ir 3D figūros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601" y="2294467"/>
            <a:ext cx="528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 err="1" smtClean="0"/>
              <a:t>Įtraukusis</a:t>
            </a:r>
            <a:r>
              <a:rPr lang="lt-LT" b="1" dirty="0" smtClean="0"/>
              <a:t> kontekstas</a:t>
            </a:r>
            <a:r>
              <a:rPr lang="lt-LT" dirty="0" smtClean="0"/>
              <a:t>. Vaikai klausė ir bandė atspėti mįsles, </a:t>
            </a:r>
            <a:r>
              <a:rPr lang="lt-LT" dirty="0" err="1" smtClean="0"/>
              <a:t>apibūdinimus</a:t>
            </a:r>
            <a:r>
              <a:rPr lang="lt-LT" dirty="0" smtClean="0"/>
              <a:t> apie jau matytas geometrines figūras. Atspėjus, figūros buvo ištraukiamos iš stebuklingo maišo ir pastatomos(3D)/paguldomos(2D) ant stalo.</a:t>
            </a:r>
            <a:endParaRPr lang="lt-LT" dirty="0"/>
          </a:p>
        </p:txBody>
      </p:sp>
      <p:sp>
        <p:nvSpPr>
          <p:cNvPr id="7" name="TextBox 6"/>
          <p:cNvSpPr txBox="1"/>
          <p:nvPr/>
        </p:nvSpPr>
        <p:spPr>
          <a:xfrm>
            <a:off x="414867" y="3640667"/>
            <a:ext cx="53509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* Aiškinomės </a:t>
            </a:r>
            <a:r>
              <a:rPr lang="lt-LT" dirty="0"/>
              <a:t>kas </a:t>
            </a:r>
            <a:r>
              <a:rPr lang="lt-LT" dirty="0" smtClean="0"/>
              <a:t>yra </a:t>
            </a:r>
            <a:r>
              <a:rPr lang="lt-LT" dirty="0"/>
              <a:t>erdvė ir plokštuma.</a:t>
            </a:r>
          </a:p>
          <a:p>
            <a:r>
              <a:rPr lang="lt-LT" dirty="0" smtClean="0"/>
              <a:t>* Stebėjome </a:t>
            </a:r>
            <a:r>
              <a:rPr lang="lt-LT" dirty="0"/>
              <a:t>skirtingų formų figūras, </a:t>
            </a:r>
            <a:r>
              <a:rPr lang="lt-LT" dirty="0" smtClean="0"/>
              <a:t>mokėmės </a:t>
            </a:r>
            <a:r>
              <a:rPr lang="lt-LT" dirty="0"/>
              <a:t>jas įvardinti bei skaičiuoti figūrų kampus</a:t>
            </a:r>
            <a:r>
              <a:rPr lang="lt-LT" dirty="0" smtClean="0"/>
              <a:t>, sienas</a:t>
            </a:r>
            <a:r>
              <a:rPr lang="lt-LT" dirty="0"/>
              <a:t>.</a:t>
            </a:r>
          </a:p>
          <a:p>
            <a:r>
              <a:rPr lang="lt-LT" dirty="0" smtClean="0"/>
              <a:t>* Ieškojome skirtingų </a:t>
            </a:r>
            <a:r>
              <a:rPr lang="lt-LT" dirty="0"/>
              <a:t>geometrinių formų bei figūrų atitikmenis </a:t>
            </a:r>
            <a:r>
              <a:rPr lang="lt-LT" dirty="0" smtClean="0"/>
              <a:t>aplinkoje.</a:t>
            </a:r>
          </a:p>
          <a:p>
            <a:r>
              <a:rPr lang="lt-LT" dirty="0" smtClean="0"/>
              <a:t> * Atlikome erdvės ir plokštumos bandymą. Stebėjome apšviestos erdvinės formos pokyčius šešėlyje ant sienos.</a:t>
            </a:r>
            <a:endParaRPr lang="en-US" dirty="0"/>
          </a:p>
        </p:txBody>
      </p:sp>
      <p:pic>
        <p:nvPicPr>
          <p:cNvPr id="9" name="Paveikslėlis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535" y="1938867"/>
            <a:ext cx="3084913" cy="4699000"/>
          </a:xfrm>
          <a:prstGeom prst="rect">
            <a:avLst/>
          </a:prstGeom>
        </p:spPr>
      </p:pic>
      <p:pic>
        <p:nvPicPr>
          <p:cNvPr id="10" name="Paveikslėlis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661" y="1877518"/>
            <a:ext cx="2495939" cy="476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27" y="121874"/>
            <a:ext cx="4851465" cy="3569296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838" y="121874"/>
            <a:ext cx="1787631" cy="3974042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121874"/>
            <a:ext cx="1769466" cy="3975994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26" y="3900196"/>
            <a:ext cx="4851465" cy="2765942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079" y="121873"/>
            <a:ext cx="1810749" cy="3975993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079" y="4236410"/>
            <a:ext cx="5743061" cy="242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2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t-LT" dirty="0" smtClean="0"/>
              <a:t>Figūrų kilimas</a:t>
            </a:r>
            <a:endParaRPr lang="lt-LT" dirty="0"/>
          </a:p>
        </p:txBody>
      </p:sp>
      <p:sp>
        <p:nvSpPr>
          <p:cNvPr id="3" name="TextBox 2"/>
          <p:cNvSpPr txBox="1"/>
          <p:nvPr/>
        </p:nvSpPr>
        <p:spPr>
          <a:xfrm>
            <a:off x="475861" y="2146041"/>
            <a:ext cx="4572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 err="1" smtClean="0"/>
              <a:t>Įtraukusis</a:t>
            </a:r>
            <a:r>
              <a:rPr lang="lt-LT" b="1" dirty="0" smtClean="0"/>
              <a:t> kontekstas. </a:t>
            </a:r>
            <a:r>
              <a:rPr lang="lt-LT" dirty="0" smtClean="0"/>
              <a:t>Lentoje, iš įvairių geometrinių figūrų (magnetinių), vaikai rado sudėliotą mozaiką.  Neįprastos priemonės ir jų deriniai patraukė akį. Norėjosi figūras išdėlioti savaip... </a:t>
            </a:r>
          </a:p>
          <a:p>
            <a:endParaRPr lang="lt-LT" b="1" dirty="0"/>
          </a:p>
          <a:p>
            <a:r>
              <a:rPr lang="lt-LT" b="1" dirty="0" smtClean="0"/>
              <a:t>* </a:t>
            </a:r>
            <a:r>
              <a:rPr lang="lt-LT" dirty="0" smtClean="0"/>
              <a:t>Vaikams pasiūlyta apžiūrėti krūvelę spalvingų geometrinių figūrų. Pakartojant praėjusios dienos žinias, įvardinti matomas figūras, jų spalvas, bandyti suskaičiuoti, kiek kurių figūrų yra.</a:t>
            </a:r>
          </a:p>
          <a:p>
            <a:r>
              <a:rPr lang="lt-LT" dirty="0" smtClean="0"/>
              <a:t>* Iš spalvingų geometrinių figūrų vaikai kūrė, dėliojo savo figūrų kilimą. </a:t>
            </a:r>
          </a:p>
          <a:p>
            <a:r>
              <a:rPr lang="lt-LT" dirty="0" smtClean="0"/>
              <a:t>* Naudodami įvairius geometrinių figūrų trafaretus, vaikai patys piešė figūrų kilimus. Stebėjo figūrų susikirtimus, juos žymėjo skirtingomis spalvomis.</a:t>
            </a: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161" y="2006080"/>
            <a:ext cx="3275045" cy="4665307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47" y="2006080"/>
            <a:ext cx="2413313" cy="466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0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91" y="0"/>
            <a:ext cx="2291733" cy="3055644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440" y="-18824"/>
            <a:ext cx="2305851" cy="3074468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048" y="325015"/>
            <a:ext cx="2849336" cy="3799115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220262" y="3130063"/>
            <a:ext cx="2676526" cy="3568701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51" y="3134212"/>
            <a:ext cx="2673414" cy="3564552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307" y="1328803"/>
            <a:ext cx="2985222" cy="398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3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t-LT" dirty="0" smtClean="0"/>
              <a:t>Apskritimo magija</a:t>
            </a:r>
            <a:endParaRPr lang="lt-LT" dirty="0"/>
          </a:p>
        </p:txBody>
      </p:sp>
      <p:sp>
        <p:nvSpPr>
          <p:cNvPr id="3" name="TextBox 2"/>
          <p:cNvSpPr txBox="1"/>
          <p:nvPr/>
        </p:nvSpPr>
        <p:spPr>
          <a:xfrm>
            <a:off x="65313" y="1828456"/>
            <a:ext cx="609887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b="1" dirty="0" err="1" smtClean="0"/>
              <a:t>Įtraukusis</a:t>
            </a:r>
            <a:r>
              <a:rPr lang="lt-LT" b="1" dirty="0" smtClean="0"/>
              <a:t> kontekstas. </a:t>
            </a:r>
            <a:r>
              <a:rPr lang="lt-LT" dirty="0" smtClean="0"/>
              <a:t>Ugdytiniams buvo atnešta dėžė su įvairaus dydžio bei spalvos skrituliais, apskritimais, rutuliais. Vaikai juos apžiūrinėjo, naudodamiesi per savaite sukaupta patirtimi, rideno, dėliojo pagal dydį, spalva.</a:t>
            </a:r>
          </a:p>
          <a:p>
            <a:pPr algn="just"/>
            <a:endParaRPr lang="lt-LT" b="1" dirty="0"/>
          </a:p>
          <a:p>
            <a:pPr algn="just"/>
            <a:r>
              <a:rPr lang="lt-LT" dirty="0" smtClean="0"/>
              <a:t>* Savaitės eigoje įgytos žinios gelbėjo veiklose, nes vaikai jau žinojo, kad: apskritimą „galime įkišti ranką arba nosį“, „Skritulys yra blynas“, „Rutulys kaip kamuolys arba mėnulis</a:t>
            </a:r>
            <a:r>
              <a:rPr lang="en-US" dirty="0" smtClean="0"/>
              <a:t>!”</a:t>
            </a:r>
            <a:r>
              <a:rPr lang="lt-LT" b="1" dirty="0" smtClean="0"/>
              <a:t> </a:t>
            </a:r>
          </a:p>
          <a:p>
            <a:pPr algn="just"/>
            <a:r>
              <a:rPr lang="lt-LT" dirty="0" smtClean="0"/>
              <a:t>* Toliau plėtojome temą turtindami žodyną sąvokomis bei palyginimais „Didesnis – mažesnis“, „Mažas – didesnis – didžiausias „ , „Didelis – mažesnis – mažiausias „.</a:t>
            </a:r>
          </a:p>
          <a:p>
            <a:pPr algn="just"/>
            <a:r>
              <a:rPr lang="lt-LT" dirty="0" smtClean="0"/>
              <a:t>* Atlikome siūlytą bandymą „Didėjantys ir mažėjantys apskritimai“. Bandymui naudojome skirtingų dydžių, sunkumų priemones. Todėl galėjome stebėti skirtingus rezultatus. Improvizavome į vandenį mesdami vieną daiktą arba daug. Tyrinėjome vandens lašelio susidūrimą su vandeniu dubenyje. Atradome panašių reiškinių gamtoje.</a:t>
            </a:r>
          </a:p>
          <a:p>
            <a:pPr algn="just"/>
            <a:r>
              <a:rPr lang="lt-LT" dirty="0" smtClean="0"/>
              <a:t>* Įvairia technika piešėme apskritimus.</a:t>
            </a: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881" y="1960365"/>
            <a:ext cx="2322777" cy="4224894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2354" y="1960365"/>
            <a:ext cx="3084843" cy="422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6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komieji dalykai 16 x 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614_TF03462902" id="{52BF1387-3612-44DA-B752-C1B3454693E7}" vid="{A592436D-5768-428C-9034-5DF9C84D6C15}"/>
    </a:ext>
  </a:extLst>
</a:theme>
</file>

<file path=ppt/theme/theme2.xml><?xml version="1.0" encoding="utf-8"?>
<a:theme xmlns:a="http://schemas.openxmlformats.org/drawingml/2006/main" name="„Office“ tema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„Office“ tema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Mokomųjų dalykų pateiktis, klasės lentos iliustracijos dizainas (plačiaekranis)</Template>
  <TotalTime>178</TotalTime>
  <Words>636</Words>
  <Application>Microsoft Office PowerPoint</Application>
  <PresentationFormat>Plačiaekranė</PresentationFormat>
  <Paragraphs>55</Paragraphs>
  <Slides>12</Slides>
  <Notes>9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Mokomieji dalykai 16 x 9</vt:lpstr>
      <vt:lpstr>Matematinis mokymas</vt:lpstr>
      <vt:lpstr>Temos pasirinkimas</vt:lpstr>
      <vt:lpstr>Skaičiai. Skaičiavimo bokštai.</vt:lpstr>
      <vt:lpstr>„PowerPoint“ pateiktis</vt:lpstr>
      <vt:lpstr>„PowerPoint“ pateiktis</vt:lpstr>
      <vt:lpstr>„PowerPoint“ pateiktis</vt:lpstr>
      <vt:lpstr>Figūrų kilimas</vt:lpstr>
      <vt:lpstr>„PowerPoint“ pateiktis</vt:lpstr>
      <vt:lpstr>Apskritimo magija</vt:lpstr>
      <vt:lpstr>„PowerPoint“ pateiktis</vt:lpstr>
      <vt:lpstr>Sekų medžioklė</vt:lpstr>
      <vt:lpstr>„PowerPoint“ pateiktis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Matematinis mokymas</dc:title>
  <dc:creator>PC</dc:creator>
  <cp:lastModifiedBy>PC</cp:lastModifiedBy>
  <cp:revision>21</cp:revision>
  <dcterms:created xsi:type="dcterms:W3CDTF">2022-02-03T10:43:18Z</dcterms:created>
  <dcterms:modified xsi:type="dcterms:W3CDTF">2022-02-04T12:36:36Z</dcterms:modified>
</cp:coreProperties>
</file>