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61" r:id="rId7"/>
    <p:sldId id="276" r:id="rId8"/>
    <p:sldId id="260" r:id="rId9"/>
    <p:sldId id="274" r:id="rId10"/>
    <p:sldId id="262" r:id="rId11"/>
    <p:sldId id="269" r:id="rId12"/>
    <p:sldId id="271" r:id="rId13"/>
    <p:sldId id="272" r:id="rId14"/>
    <p:sldId id="270" r:id="rId15"/>
    <p:sldId id="267" r:id="rId16"/>
    <p:sldId id="273" r:id="rId17"/>
    <p:sldId id="264" r:id="rId18"/>
    <p:sldId id="265" r:id="rId19"/>
    <p:sldId id="26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2.jpg"/><Relationship Id="rId3" Type="http://schemas.openxmlformats.org/officeDocument/2006/relationships/image" Target="../media/image26.jpg"/><Relationship Id="rId7" Type="http://schemas.openxmlformats.org/officeDocument/2006/relationships/image" Target="../media/image8.jpg"/><Relationship Id="rId12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g"/><Relationship Id="rId11" Type="http://schemas.openxmlformats.org/officeDocument/2006/relationships/image" Target="../media/image25.emf"/><Relationship Id="rId5" Type="http://schemas.openxmlformats.org/officeDocument/2006/relationships/image" Target="../media/image28.jpg"/><Relationship Id="rId10" Type="http://schemas.openxmlformats.org/officeDocument/2006/relationships/package" Target="../embeddings/Microsoft_Word_Document1.docx"/><Relationship Id="rId4" Type="http://schemas.openxmlformats.org/officeDocument/2006/relationships/image" Target="../media/image27.jpg"/><Relationship Id="rId9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FIGŪROS</a:t>
            </a:r>
            <a:endParaRPr lang="en-US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784" y="1447800"/>
            <a:ext cx="6182233" cy="463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35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>
          <a:xfrm>
            <a:off x="1103312" y="2052918"/>
            <a:ext cx="11201899" cy="4195481"/>
          </a:xfrm>
        </p:spPr>
        <p:txBody>
          <a:bodyPr>
            <a:normAutofit/>
          </a:bodyPr>
          <a:lstStyle/>
          <a:p>
            <a:r>
              <a:rPr lang="lt-LT" sz="3600" dirty="0" smtClean="0"/>
              <a:t>Tikslas: atpažinti linijas aplinkoje ir jas kopijuoti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91267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Uždaviniai:</a:t>
            </a: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2800" dirty="0" smtClean="0"/>
              <a:t>Pastebėti linijas aplinkiniuose daiktuose, audiniuose, gamtoje;</a:t>
            </a:r>
          </a:p>
          <a:p>
            <a:r>
              <a:rPr lang="lt-LT" sz="2800" dirty="0" smtClean="0"/>
              <a:t>Pajusti per savo pojūčius kas tai yra linija – einant rateliu, einant ištiesta virve;</a:t>
            </a:r>
          </a:p>
          <a:p>
            <a:r>
              <a:rPr lang="lt-LT" sz="2800" dirty="0" smtClean="0"/>
              <a:t>Išvedžioti linijas pirštuku ir išdėlioti smulkias </a:t>
            </a:r>
            <a:r>
              <a:rPr lang="lt-LT" sz="2800" dirty="0"/>
              <a:t>priemones pagal </a:t>
            </a:r>
            <a:r>
              <a:rPr lang="lt-LT" sz="2800" dirty="0" smtClean="0"/>
              <a:t>trafaretą;</a:t>
            </a:r>
          </a:p>
          <a:p>
            <a:r>
              <a:rPr lang="lt-LT" sz="2800" dirty="0" smtClean="0"/>
              <a:t>Pagal išpieštas spalvotas linijas važiuoti tos pačios spalvos kaip kelias mašinėle;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601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348" y="198096"/>
            <a:ext cx="4994927" cy="6659904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598" y="1042912"/>
            <a:ext cx="4310786" cy="49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26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80" y="1551724"/>
            <a:ext cx="6401571" cy="480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1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762" y="204266"/>
            <a:ext cx="3612169" cy="481622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035" y="1747157"/>
            <a:ext cx="6431280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28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787" y="0"/>
            <a:ext cx="8734697" cy="6551023"/>
          </a:xfrm>
          <a:prstGeom prst="rect">
            <a:avLst/>
          </a:prstGeom>
        </p:spPr>
      </p:pic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48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8076" y="452718"/>
            <a:ext cx="8262758" cy="6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82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" y="0"/>
            <a:ext cx="9189720" cy="685800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aphicFrame>
        <p:nvGraphicFramePr>
          <p:cNvPr id="10" name="Objektas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346642"/>
              </p:ext>
            </p:extLst>
          </p:nvPr>
        </p:nvGraphicFramePr>
        <p:xfrm>
          <a:off x="644525" y="644525"/>
          <a:ext cx="38195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10" imgW="6105053" imgH="8659189" progId="Word.Document.12">
                  <p:embed/>
                </p:oleObj>
              </mc:Choice>
              <mc:Fallback>
                <p:oleObj name="Document" r:id="rId10" imgW="6105053" imgH="865918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4525" y="644525"/>
                        <a:ext cx="38195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aveikslėlis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9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38" y="690325"/>
            <a:ext cx="8049396" cy="6037047"/>
          </a:xfrm>
        </p:spPr>
      </p:pic>
    </p:spTree>
    <p:extLst>
      <p:ext uri="{BB962C8B-B14F-4D97-AF65-F5344CB8AC3E}">
        <p14:creationId xmlns:p14="http://schemas.microsoft.com/office/powerpoint/2010/main" val="2850999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Refleksija </a:t>
            </a: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104293" y="1491215"/>
            <a:ext cx="8946541" cy="4195481"/>
          </a:xfrm>
        </p:spPr>
        <p:txBody>
          <a:bodyPr>
            <a:noAutofit/>
          </a:bodyPr>
          <a:lstStyle/>
          <a:p>
            <a:r>
              <a:rPr lang="lt-LT" sz="2800" dirty="0" smtClean="0"/>
              <a:t>Geriausia veikla – per savo pojūčius: eiti virve, išdėliotais ant grindų ratilais, ištempti tarp rankų virvę, sukti ja ratus;</a:t>
            </a:r>
          </a:p>
          <a:p>
            <a:r>
              <a:rPr lang="lt-LT" sz="2800" dirty="0" smtClean="0"/>
              <a:t>Išvedžiojant pirštuku dar prasilenkiama su linija.</a:t>
            </a:r>
          </a:p>
          <a:p>
            <a:r>
              <a:rPr lang="lt-LT" sz="2800" dirty="0" smtClean="0"/>
              <a:t>Išdėlioti kaštonus ant trafareto pavyko ne visiems (nelygu amžius), bet bent jau dėliojo į savo sugalvotus zigzagus</a:t>
            </a:r>
            <a:r>
              <a:rPr lang="lt-LT" sz="2800" dirty="0"/>
              <a:t> </a:t>
            </a:r>
            <a:r>
              <a:rPr lang="lt-LT" sz="2800" dirty="0" smtClean="0"/>
              <a:t>ar linijas;</a:t>
            </a:r>
          </a:p>
          <a:p>
            <a:r>
              <a:rPr lang="lt-LT" sz="2800" dirty="0" smtClean="0"/>
              <a:t>Važiuoti mašinėlėmis geriausiai sekėsi tiesia ir banguota linija. Zigzaginės linijos dar per sunkios ir nupiešiau per tankiai.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9257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Tikslas</a:t>
            </a:r>
            <a:r>
              <a:rPr lang="en-US" dirty="0"/>
              <a:t>: 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75201" y="1426385"/>
            <a:ext cx="8946541" cy="4195481"/>
          </a:xfrm>
        </p:spPr>
        <p:txBody>
          <a:bodyPr>
            <a:normAutofit/>
          </a:bodyPr>
          <a:lstStyle/>
          <a:p>
            <a:r>
              <a:rPr lang="lt-LT" sz="3600" dirty="0" smtClean="0"/>
              <a:t>Mokytis skirti, įvardyti, rasti aplinkoje geometrines figūras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2728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2800" dirty="0" smtClean="0"/>
              <a:t>Parengė lopšelio grupės ,,Pokšt“ (15) mokytoja Diana Kazlauskienė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163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Uždaviniai :</a:t>
            </a: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22960" y="1463040"/>
            <a:ext cx="9226893" cy="4785359"/>
          </a:xfrm>
        </p:spPr>
        <p:txBody>
          <a:bodyPr>
            <a:normAutofit/>
          </a:bodyPr>
          <a:lstStyle/>
          <a:p>
            <a:r>
              <a:rPr lang="lt-LT" sz="2800" dirty="0" smtClean="0"/>
              <a:t>Gebėti atrinkti reikiamą geometrinę figūrą pagal iškarpos formą;</a:t>
            </a:r>
          </a:p>
          <a:p>
            <a:r>
              <a:rPr lang="lt-LT" sz="2800" dirty="0" smtClean="0"/>
              <a:t>Įsiklausyti ir įsiminti figūrų pavadinimus;</a:t>
            </a:r>
          </a:p>
          <a:p>
            <a:r>
              <a:rPr lang="lt-LT" sz="2800" dirty="0" smtClean="0"/>
              <a:t>Sudėti reikiamas figūras pagal vieną spalvą;</a:t>
            </a:r>
          </a:p>
          <a:p>
            <a:r>
              <a:rPr lang="lt-LT" sz="2800" dirty="0" smtClean="0"/>
              <a:t>Atrinkti reikiamą figūrą pagal nurodytą spalvą (duris – žalias, langą – mėlyną)</a:t>
            </a:r>
          </a:p>
          <a:p>
            <a:r>
              <a:rPr lang="lt-LT" sz="2800" dirty="0" smtClean="0"/>
              <a:t>Pastebėti aplinkoje figūrų atitikmenis 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7479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veikslėlis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133" y="0"/>
            <a:ext cx="5875867" cy="4403700"/>
          </a:xfrm>
          <a:prstGeom prst="rect">
            <a:avLst/>
          </a:prstGeom>
        </p:spPr>
      </p:pic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2085640"/>
            <a:ext cx="6830638" cy="5122979"/>
          </a:xfrm>
        </p:spPr>
      </p:pic>
    </p:spTree>
    <p:extLst>
      <p:ext uri="{BB962C8B-B14F-4D97-AF65-F5344CB8AC3E}">
        <p14:creationId xmlns:p14="http://schemas.microsoft.com/office/powerpoint/2010/main" val="3970585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769" y="2192881"/>
            <a:ext cx="5480858" cy="409073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623" y="113085"/>
            <a:ext cx="5772193" cy="432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85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65" y="132116"/>
            <a:ext cx="5143500" cy="6858000"/>
          </a:xfrm>
          <a:prstGeom prst="rect">
            <a:avLst/>
          </a:prstGeom>
        </p:spPr>
      </p:pic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79" y="238296"/>
            <a:ext cx="4828903" cy="64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81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3337" y="282236"/>
            <a:ext cx="4681953" cy="624048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0"/>
            <a:ext cx="4200508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48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5805489" cy="1400530"/>
          </a:xfrm>
        </p:spPr>
        <p:txBody>
          <a:bodyPr/>
          <a:lstStyle/>
          <a:p>
            <a:r>
              <a:rPr lang="lt-LT" dirty="0" smtClean="0"/>
              <a:t>Refleksija:</a:t>
            </a:r>
            <a:br>
              <a:rPr lang="lt-LT" dirty="0" smtClean="0"/>
            </a:br>
            <a:r>
              <a:rPr lang="lt-LT" sz="2800" dirty="0" smtClean="0"/>
              <a:t>1. Figūras skyrė visi, spalvas vienodas gebėjo parinkti pagal paties poreikį arba auklėtojai nurodžius;</a:t>
            </a:r>
            <a:br>
              <a:rPr lang="lt-LT" sz="2800" dirty="0" smtClean="0"/>
            </a:br>
            <a:r>
              <a:rPr lang="lt-LT" sz="2800" dirty="0" smtClean="0"/>
              <a:t>O </a:t>
            </a:r>
            <a:r>
              <a:rPr lang="lt-LT" sz="2800" dirty="0" err="1" smtClean="0"/>
              <a:t>Rugilė</a:t>
            </a:r>
            <a:r>
              <a:rPr lang="lt-LT" sz="2800" dirty="0" smtClean="0"/>
              <a:t> ant trafareto dėjo visas turimas figūras (kvadratus, trikampius ir </a:t>
            </a:r>
            <a:r>
              <a:rPr lang="lt-LT" sz="2800" dirty="0" err="1" smtClean="0"/>
              <a:t>tt</a:t>
            </a:r>
            <a:r>
              <a:rPr lang="lt-LT" sz="2800" dirty="0" smtClean="0"/>
              <a:t>.).</a:t>
            </a:r>
            <a:br>
              <a:rPr lang="lt-LT" sz="2800" dirty="0" smtClean="0"/>
            </a:br>
            <a:r>
              <a:rPr lang="lt-LT" sz="2800" dirty="0" smtClean="0"/>
              <a:t>2. Aplinkoje pastebi tik parodžius, bet deda figūros iškarpą atitinkamai pagal formą.</a:t>
            </a:r>
            <a:br>
              <a:rPr lang="lt-LT" sz="2800" dirty="0" smtClean="0"/>
            </a:br>
            <a:endParaRPr lang="en-US" sz="28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1711" y="1595438"/>
            <a:ext cx="559028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1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6600" dirty="0" smtClean="0"/>
              <a:t>Linijos </a:t>
            </a:r>
            <a:endParaRPr lang="en-US" sz="6600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423" y="2157141"/>
            <a:ext cx="3146821" cy="4195762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17" y="2490063"/>
            <a:ext cx="4894216" cy="367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074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as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150</TotalTime>
  <Words>201</Words>
  <Application>Microsoft Office PowerPoint</Application>
  <PresentationFormat>Plačiaekranė</PresentationFormat>
  <Paragraphs>23</Paragraphs>
  <Slides>20</Slides>
  <Notes>0</Notes>
  <HiddenSlides>0</HiddenSlides>
  <MMClips>0</MMClips>
  <ScaleCrop>false</ScaleCrop>
  <HeadingPairs>
    <vt:vector size="8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Įdėtosios OLE paslaugos</vt:lpstr>
      </vt:variant>
      <vt:variant>
        <vt:i4>1</vt:i4>
      </vt:variant>
      <vt:variant>
        <vt:lpstr>Skaidrių pavadinimai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Wingdings 3</vt:lpstr>
      <vt:lpstr>Jonas</vt:lpstr>
      <vt:lpstr>Document</vt:lpstr>
      <vt:lpstr>FIGŪROS</vt:lpstr>
      <vt:lpstr>Tikslas: </vt:lpstr>
      <vt:lpstr>Uždaviniai :</vt:lpstr>
      <vt:lpstr>„PowerPoint“ pateiktis</vt:lpstr>
      <vt:lpstr>„PowerPoint“ pateiktis</vt:lpstr>
      <vt:lpstr>„PowerPoint“ pateiktis</vt:lpstr>
      <vt:lpstr>„PowerPoint“ pateiktis</vt:lpstr>
      <vt:lpstr>Refleksija: 1. Figūras skyrė visi, spalvas vienodas gebėjo parinkti pagal paties poreikį arba auklėtojai nurodžius; O Rugilė ant trafareto dėjo visas turimas figūras (kvadratus, trikampius ir tt.). 2. Aplinkoje pastebi tik parodžius, bet deda figūros iškarpą atitinkamai pagal formą. </vt:lpstr>
      <vt:lpstr>Linijos </vt:lpstr>
      <vt:lpstr>„PowerPoint“ pateiktis</vt:lpstr>
      <vt:lpstr>Uždaviniai: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Refleksija </vt:lpstr>
      <vt:lpstr>„PowerPoint“ pateiktis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PC</dc:creator>
  <cp:lastModifiedBy>PC</cp:lastModifiedBy>
  <cp:revision>17</cp:revision>
  <dcterms:created xsi:type="dcterms:W3CDTF">2022-02-02T15:27:05Z</dcterms:created>
  <dcterms:modified xsi:type="dcterms:W3CDTF">2022-02-07T12:21:11Z</dcterms:modified>
</cp:coreProperties>
</file>