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77A8-BEDB-49B4-8939-C0AEBC67AC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29CE-1534-41AF-911F-C0DF0EFF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77A8-BEDB-49B4-8939-C0AEBC67AC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29CE-1534-41AF-911F-C0DF0EFF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77A8-BEDB-49B4-8939-C0AEBC67AC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29CE-1534-41AF-911F-C0DF0EFF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77A8-BEDB-49B4-8939-C0AEBC67AC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29CE-1534-41AF-911F-C0DF0EFF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77A8-BEDB-49B4-8939-C0AEBC67AC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29CE-1534-41AF-911F-C0DF0EFF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77A8-BEDB-49B4-8939-C0AEBC67AC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29CE-1534-41AF-911F-C0DF0EFFAE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77A8-BEDB-49B4-8939-C0AEBC67AC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29CE-1534-41AF-911F-C0DF0EFF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77A8-BEDB-49B4-8939-C0AEBC67AC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29CE-1534-41AF-911F-C0DF0EFF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77A8-BEDB-49B4-8939-C0AEBC67AC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29CE-1534-41AF-911F-C0DF0EFF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77A8-BEDB-49B4-8939-C0AEBC67AC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AD29CE-1534-41AF-911F-C0DF0EFF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77A8-BEDB-49B4-8939-C0AEBC67AC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29CE-1534-41AF-911F-C0DF0EFF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6AB77A8-BEDB-49B4-8939-C0AEBC67AC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EAD29CE-1534-41AF-911F-C0DF0EFFAE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SKAIČIAVIMAS IKI </a:t>
            </a:r>
            <a:r>
              <a:rPr lang="en-US" dirty="0" smtClean="0"/>
              <a:t>10, </a:t>
            </a:r>
            <a:r>
              <a:rPr lang="lt-LT" dirty="0" smtClean="0"/>
              <a:t>SKAITMENŲ PAŽINIMAS, DAIKTŲ RŪŠIAVIMAS PAGAL SPALVAS.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 gr. </a:t>
            </a:r>
            <a:r>
              <a:rPr lang="en-US" dirty="0" err="1" smtClean="0"/>
              <a:t>mokytoja</a:t>
            </a:r>
            <a:r>
              <a:rPr lang="en-US" dirty="0" smtClean="0"/>
              <a:t> </a:t>
            </a:r>
            <a:r>
              <a:rPr lang="en-US" dirty="0" err="1" smtClean="0"/>
              <a:t>Vilija</a:t>
            </a:r>
            <a:r>
              <a:rPr lang="en-US" dirty="0" smtClean="0"/>
              <a:t> L</a:t>
            </a:r>
            <a:r>
              <a:rPr lang="lt-LT" dirty="0" smtClean="0"/>
              <a:t>ėkienė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552728" cy="6244108"/>
          </a:xfrm>
        </p:spPr>
      </p:pic>
    </p:spTree>
    <p:extLst>
      <p:ext uri="{BB962C8B-B14F-4D97-AF65-F5344CB8AC3E}">
        <p14:creationId xmlns:p14="http://schemas.microsoft.com/office/powerpoint/2010/main" val="408064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776864" cy="5832648"/>
          </a:xfrm>
        </p:spPr>
      </p:pic>
    </p:spTree>
    <p:extLst>
      <p:ext uri="{BB962C8B-B14F-4D97-AF65-F5344CB8AC3E}">
        <p14:creationId xmlns:p14="http://schemas.microsoft.com/office/powerpoint/2010/main" val="200173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488832" cy="6192688"/>
          </a:xfrm>
        </p:spPr>
      </p:pic>
    </p:spTree>
    <p:extLst>
      <p:ext uri="{BB962C8B-B14F-4D97-AF65-F5344CB8AC3E}">
        <p14:creationId xmlns:p14="http://schemas.microsoft.com/office/powerpoint/2010/main" val="161470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Mokysis pažinti skaitmenis.</a:t>
            </a:r>
          </a:p>
          <a:p>
            <a:r>
              <a:rPr lang="lt-LT" dirty="0" smtClean="0"/>
              <a:t>Skaičiuos iki </a:t>
            </a:r>
            <a:r>
              <a:rPr lang="en-US" dirty="0" smtClean="0"/>
              <a:t>10.</a:t>
            </a:r>
          </a:p>
          <a:p>
            <a:r>
              <a:rPr lang="en-US" dirty="0" err="1" smtClean="0"/>
              <a:t>Lav</a:t>
            </a:r>
            <a:r>
              <a:rPr lang="lt-LT" dirty="0" smtClean="0"/>
              <a:t>ės smulkioji motorika, mąstymas, kruopštumas, atkaklumas.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6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5544615" cy="6480720"/>
          </a:xfrm>
        </p:spPr>
      </p:pic>
    </p:spTree>
    <p:extLst>
      <p:ext uri="{BB962C8B-B14F-4D97-AF65-F5344CB8AC3E}">
        <p14:creationId xmlns:p14="http://schemas.microsoft.com/office/powerpoint/2010/main" val="12003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480720" cy="6192688"/>
          </a:xfrm>
        </p:spPr>
      </p:pic>
    </p:spTree>
    <p:extLst>
      <p:ext uri="{BB962C8B-B14F-4D97-AF65-F5344CB8AC3E}">
        <p14:creationId xmlns:p14="http://schemas.microsoft.com/office/powerpoint/2010/main" val="360607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5715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192688" cy="6098099"/>
          </a:xfrm>
        </p:spPr>
      </p:pic>
    </p:spTree>
    <p:extLst>
      <p:ext uri="{BB962C8B-B14F-4D97-AF65-F5344CB8AC3E}">
        <p14:creationId xmlns:p14="http://schemas.microsoft.com/office/powerpoint/2010/main" val="414050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80920" cy="6048672"/>
          </a:xfrm>
        </p:spPr>
      </p:pic>
    </p:spTree>
    <p:extLst>
      <p:ext uri="{BB962C8B-B14F-4D97-AF65-F5344CB8AC3E}">
        <p14:creationId xmlns:p14="http://schemas.microsoft.com/office/powerpoint/2010/main" val="37607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6264696" cy="5760640"/>
          </a:xfrm>
        </p:spPr>
      </p:pic>
    </p:spTree>
    <p:extLst>
      <p:ext uri="{BB962C8B-B14F-4D97-AF65-F5344CB8AC3E}">
        <p14:creationId xmlns:p14="http://schemas.microsoft.com/office/powerpoint/2010/main" val="300153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6408712" cy="6028084"/>
          </a:xfrm>
        </p:spPr>
      </p:pic>
    </p:spTree>
    <p:extLst>
      <p:ext uri="{BB962C8B-B14F-4D97-AF65-F5344CB8AC3E}">
        <p14:creationId xmlns:p14="http://schemas.microsoft.com/office/powerpoint/2010/main" val="41880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44816" cy="5308004"/>
          </a:xfrm>
        </p:spPr>
      </p:pic>
    </p:spTree>
    <p:extLst>
      <p:ext uri="{BB962C8B-B14F-4D97-AF65-F5344CB8AC3E}">
        <p14:creationId xmlns:p14="http://schemas.microsoft.com/office/powerpoint/2010/main" val="466252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</TotalTime>
  <Words>38</Words>
  <Application>Microsoft Office PowerPoint</Application>
  <PresentationFormat>Demonstracija ekrane (4:3)</PresentationFormat>
  <Paragraphs>5</Paragraphs>
  <Slides>12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8" baseType="lpstr">
      <vt:lpstr>Arial</vt:lpstr>
      <vt:lpstr>Franklin Gothic Book</vt:lpstr>
      <vt:lpstr>Franklin Gothic Medium</vt:lpstr>
      <vt:lpstr>Tunga</vt:lpstr>
      <vt:lpstr>Wingdings</vt:lpstr>
      <vt:lpstr>Angles</vt:lpstr>
      <vt:lpstr>SKAIČIAVIMAS IKI 10, SKAITMENŲ PAŽINIMAS, DAIKTŲ RŪŠIAVIMAS PAGAL SPALVAS.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SKAIČIAVIMAS IKI 10, SKAITMENŲ PAŽINIMAS, DAIKTŲ RŪŠIAVIMAS PAGAL SPALVAS.</dc:title>
  <dc:creator>User</dc:creator>
  <cp:lastModifiedBy>PC</cp:lastModifiedBy>
  <cp:revision>3</cp:revision>
  <dcterms:created xsi:type="dcterms:W3CDTF">2022-02-06T10:22:51Z</dcterms:created>
  <dcterms:modified xsi:type="dcterms:W3CDTF">2022-02-07T06:12:25Z</dcterms:modified>
</cp:coreProperties>
</file>