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lpe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aveikslėlis skilty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/>
              <a:t>        „Linijų karalystėje“</a:t>
            </a:r>
            <a:endParaRPr lang="en-US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8267700" y="3602038"/>
            <a:ext cx="2400299" cy="1655762"/>
          </a:xfrm>
        </p:spPr>
        <p:txBody>
          <a:bodyPr/>
          <a:lstStyle/>
          <a:p>
            <a:r>
              <a:rPr lang="lt-LT" dirty="0" smtClean="0"/>
              <a:t>Vilma </a:t>
            </a:r>
            <a:r>
              <a:rPr lang="lt-LT" dirty="0" err="1" smtClean="0"/>
              <a:t>Kastrickienė</a:t>
            </a:r>
            <a:endParaRPr lang="lt-LT" dirty="0" smtClean="0"/>
          </a:p>
          <a:p>
            <a:r>
              <a:rPr lang="lt-LT" dirty="0" smtClean="0"/>
              <a:t>Beata </a:t>
            </a:r>
            <a:r>
              <a:rPr lang="lt-LT" dirty="0" err="1" smtClean="0"/>
              <a:t>tatarėlienė</a:t>
            </a:r>
            <a:endParaRPr lang="lt-LT" dirty="0" smtClean="0"/>
          </a:p>
          <a:p>
            <a:r>
              <a:rPr lang="lt-LT" dirty="0" smtClean="0"/>
              <a:t>7gr. „drugeliai“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121080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Tikslas. Skatinti kūrybiškumą, susipažįstant su linijomis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Uždaviniai:</a:t>
            </a:r>
          </a:p>
          <a:p>
            <a:r>
              <a:rPr lang="lt-LT" dirty="0" smtClean="0"/>
              <a:t>Pratintis pavadinti linijas;</a:t>
            </a:r>
          </a:p>
          <a:p>
            <a:r>
              <a:rPr lang="lt-LT" dirty="0" smtClean="0"/>
              <a:t>Sudaryti sąlygas grupėje mašinėlėmis įveikti zigzago formos kelią;</a:t>
            </a:r>
          </a:p>
          <a:p>
            <a:r>
              <a:rPr lang="lt-LT" dirty="0" smtClean="0"/>
              <a:t>Suteikti galimybę savarankiškai kurti.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283007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lh3.googleusercontent.com/bjUYlGj1A8yirF0eNxyAVbFDJwuw-_SbatwHmIEn8_Ge8_qtRBwFpyovEdcVvCc5pGB51ltNW0-nAxxNnfrSafFkCNwrEev-mWAKhSUHlby0Fx9c2YhOj53RCD12DQM7G5scCDeE3isDrFPK4DuwLT2p0lbYDzrY6Ey3EXnAqIIXL5xKX1FE5SX1qa0FUqZDY5NWARWXOn8j19DshskKUfUet9QhjnbNSHwOsIJ9XD3IpDZYwvwyNT_SlI38CRDJy0XytFR3W299-5KoM_H7MBUcPulAnBH5WuAPvufVPbsk1JYlMYy0ePqYdYlozOzVEdSgFRWxdFCRW9zzH4V1R9As4csKBpiNXMABbRJyt6BBM4Oc4IAtMw1WlF2NAVPMoI5K-FWHmDxT7jM2_iErfjkOqDjtU5he1dwiLmFK5f5AHqeEfpQQTBIjGRVEe1fFKFNLYbsF9CG7k3RcOpoItnDJybHqV_T-7R5qnw7S9ChIaPGySelk6xXabNJTUVXq-aMEDDWNXVa_B65rhYmIwMRlB9-tHVl1xyzUrL56xdJTB3yilqZ5swmLFqs-_fWyDbRWRcoZaMtqHzeiWr6p0-CCarAG1t73-kSw5nRgI5i5tKuQMp5e23_yN7q2Opnm7JCRMB3D8OhdK1_gWLTME-AdnIgTJpVekVDD1gAB2gKp_E2X9TKC2XMy9V19mITpUEFhYwWONLixdOLsTzvdDGo=w492-h655-no?authuser=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618517"/>
            <a:ext cx="4773611" cy="62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6yKWvyFfpw_dcMU9LPZ9PlJKkJpoKyZxk2KkLnNBj7km4RjstAhLsX-TUjln0cSJipN7KbvT0VxRXI9OhijxGrdSNGqFaKcdMMwIIcg5dEkOjMCe2PSUq3ddc63rK9Ju6eDqqGmeqKqnNcb7KmgFKA2PM9fsVD6jcQJp_mM5XpQ7J3q5FfObdWKFDBCmip3YcwGvD7CWceMX2EEIAL26llQFYcMxm83kvY7sd4qFR6sWKVnbz8W5DepWvDEhmuuFksCnpgZJZD7QQsbEI1nPfEz-5Mh4Q_Vc0299qGpGFG1BDi8QzRji3VC3lb4e7uPNCVdpAFVIiGErIG9O52WLAHLEyDSwWLh8MMb1YEnYy42v3ws944nqu7-4yg8qyRvc_8uxqTQP8UqtWyx5GRvmP1E8q3sRdLaQN-sCawU0Vvm_K0LzTlqOFgplpitVO1mf2kY9KlInGOlHfFr2M4iODy6ovYeOpTaXuMKgs9W1jwCigjF3G0jRmUPPeKtQgcdvpQrcBn0aZZwj_QDpkKwvxCFN7Mjiv1d3EsLEdE3IymeLcy0wiwiFkAJX0ZR8ey38QYsU9VjEmqZIjAxfVc99VPdTKIqyaiFwuOAEs3vvDLk2lAmTzJBVqHJOLAGzaxNRoR0P8VmzRI_iNp7Buspbpa_aPO-NFPIvIXFSDsVvSi3js4MVodzvIruYwgBnyXZIz_iOhwVLB9dFXHUXT2UpPto=w492-h655-no?authuser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618518"/>
            <a:ext cx="4676775" cy="62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78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471613" y="3612543"/>
            <a:ext cx="9905998" cy="147857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https://lh3.googleusercontent.com/T7jstNgdOmOexEMtkJzkBY6L2h6r80J54is8YAYvc8ASfmg0OYUQoqSm9ehqwvETdiX1Gd3TK4-GMlm4iWX6POSLzwzZ4_vxQQe-tzcf9q_xA62PD492MGYOwxYvS18oLgg-2ZYSJTfHQeR78g2W2gpFvQQqt2kHoW8lNomTcwPzVPOVlSBwvCIX4PwNR-hZvo8PvexOl5FEH9Z6WvwDB3yswCgXFu0hBaTRMlTz9LC8QRLrGtaObqX1Drhltw_FRwEBqX7CBZ1E1kWcvxfwUkcTyL260BZFcC48QQp0dCjHGgL4q4ZBa5eOKRWLsFIiYjc2zvigvEtKwPObvMZJgldR-Uf-hefPvYwmKELTybFvr64Zpc9PWQwcigHEeZs_qvVQshelLWqvaSAw6YNcfyYOikmSiHWWkTqFk2NUT25DbZg6zO8G700Rqst7an5vQ1ktdbGydOwZxEExgrWlW7AhzhB1Vj6LS2ux9w1xxt0twomVMyVlCSZ7JThB8Vk8evsenPcEoY70it0DEU-ZFe6S3BmTsxvw5X9fW0wZbwC19w2YvL5KH70ppbLBbQ6FgZEc7GthKEDtT2tB74Bu46vIwbbGSex-zX0dFbeWrEWtuWjYDHjnxgRyDlB1rQnuHhCzN8ngxNSBaeVnkaJfqkfojtwOKyvFmdRQgKm4RB74Ckub1wFzeNKsiedoa38gL9rKdXpH4oOJGkmgM0-k6Jo=w492-h655-no?authuse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52400"/>
            <a:ext cx="4676775" cy="62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3.googleusercontent.com/ribSdobu35IApqpzTtw21jxtYFOlFlzDaqd5uPtJnc6G6BrzgFij2bYDtXUCX0Cu50OL4m5U4pdd_egC5VQ40gFbkmdcxxvmNZtOou3Dyge1sZ_2LpW9vdrn2OMnM44jldWpYoXKL4s-braoeOXg7w_eiMrG3sfeYEPrujcZEKRTWF67h8yZV8V74V1qiS5r-3ReLjO7GLuoeYj3-3Q3kgJOc7LZBNHyysrXA54gHqY2PfZWailoeR86jx_3wV7C_n48J0AKheOORV_xJfjZ9jwMm5zospIbUoEh79H9_xf5DEu_G_z-A86cRgXbXDbydXJaZ4_gJldwrO5_ed40FH2UOg-CysBd90KVbeHLpenkboo7Ixj-azxC2eLegz2HNjfLzzWYQccOWpGLHyKRDaTJLCDrj8rZMxv9Iha1697x66eYQ94cZtuvFt-yWxeD-IOz1hlGNhCih1G3t4RbUiVyPFNsWIlDOAsBMfmsMvBc0tpXSZouFjQ_RgMnfA1f2OKCoOYELSAfbzJEqWfALqWOc7LX9gNxdySiOqHxAfZF46hjlt31k4tU-OEfvusb9GwVCOYzv8PI24er9Z4WOJNIGlkZoEfI5W8rS5NbBKOfhu26vhPA6_MZv28K7j05VjtQY40XCuE8HF6NNbgZsI-TzS2r7wsjAEBujjGwhdY8riVd8Nqftz-j3RkAdRFeNNPM94ub_cfsnXGGtpNcaLY=w492-h655-no?authuser=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8" y="152399"/>
            <a:ext cx="4468812" cy="62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41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7072313" y="4231668"/>
            <a:ext cx="9905998" cy="139429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https://lh3.googleusercontent.com/tr7HsNVkh4IZ8EnUzYraLBb8lBg0lNBo9bmRmBteEnLDvNhzJnvE4rjXjMHerc2vxq84yRCGOD8q83VoV3UArU9Qf7J3E18L-Zz-bQZ3oL43UfEMJ29Pu5U-AiwIhLFDoZZTUlZOUNI64D-tcyLKBrNpZjcISOUpGN7EuCFKV2hpfoGlRbW_Rq3z8aodoV4F9TQY1JZ4KKbInguvlxspueVI9z8ctnGCcYD5qb13e6ffyqeN36f2PPz0tmqryHGwmrQ9BhUV-9StZ3KVAhb0nb07sdEEq_J7QrEt7X-ih_i-tFBhI-NO0KMZXAz1BgORSIejTbl4jrnb6QmBI9ZfamgBdqmPUoeIXei_m9aHtTcHXLvdXNI3W8g424wXLvuVRUQ2_sfB3LE6DpuFArwShy8oasy9_oLAOfHSnoVAH9aQgAIvtf4-HG8POtrvwRlOpn0cY1M9Z_D3TnFMKIhLw_PNV5GGkGAgdsHC9ng1R79rg7VP0fZcKsccYn0GR6oY7LxqLbHl91J2Q-5WbbxNRcwJkMCJ4rCZX7LxMLUUXYBVeAKpeRq4XpV5h9w5l7eXWPthvFwgort0VRQEQNmax4xADycXVVQW8ekWyLeX1VfzNemeCRLXZXAA_HuIbAVkWb6qYPYy7fp6n-ddXqaFhXvhQKOHxLO-f8v6I0sfbEmPJSqgD384Pl_Wv8XiNACoU5OyhxoL-sj7eQ4XEvzIjFU=w492-h655-no?authuser=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65" y="618518"/>
            <a:ext cx="4622800" cy="588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3.googleusercontent.com/mG1xF4iFO-e0SbQSZArNfN6dpsfd_FQl3xqJ4j7o8r-ARZeItWXPc8hTG7qR01hgYtV9OGy83GEW0QzIJFZa6LGFTlRDu0FGzFPqFmmi3XXt_yWgS_RiGlUqst7w2ccM_QJiZv5gv__kPBD8EDscewbiizu7nHiKMr_MZXwUGNRe3fq_pADFtfmtn8KEhFmoFBSAirT2g-5i6pyrkczHsLh9T3OSeil4dHtAX0Bsn0P9QYRCdJJPwQ56eLGeGApCdd5s7ZXv0qR5594Yks14UM_xBFlQDPb-sV_DoCkAEhUjkdecbXjCZHxnBgFzNvYulteWqU9pyZn97vRRv7XyTbhLE-jNxAn4V5FF4O2Te29PTAetXU4G7VKsOYLYA3G-6BJkgyBzP7CNHRGVMhfEr-wn27dx9_xVkhVIl_rBqvo_8uWQubyqJbGq850008Ff9XLP7OwK5Bd9Kd2A5MOv_ZvSsdJoT7F3NU4-2yJsbP3H9bVKdYgIq05Ak4bYaJc0qhZXXskpqTX_IeU6VbYHfq7UJlz9C9s_z0kL-Zqab8-pIHfBXinh5FY2ZxVIDSis59XJ2k3c4wloDI0xaWJO3Awhquvm1BICRUUGzxysxxtTANMYo3LpYjAQrLj1S008fKFa9Ut_xLqKRztrWpz8MHN2qC9CNNv9p7rha40AUBUe7y0HxoLpCNQDf7B7R1_eGfmnaF1um4WalPcxUO71rI8=w492-h655-no?authuser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481" y="618518"/>
            <a:ext cx="4676775" cy="588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565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127250" y="4072918"/>
            <a:ext cx="9905998" cy="147857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https://lh3.googleusercontent.com/9LsV8HZ3lNpGN8brS_QD-6-0XJ_HTr4Plpq-0_1BGcfOo7wRuApEBN-HDhZQp6xXyJjPlS9S5VaxOnXIZXLTNCKtq4LrMgv1DiFQI5X2tdxyioBVAQ550qEn6Gy55mxurWJYa2xDnexSBpBL7_xUcfErJ_L2DlycMjuE90lypy8ko9JQbxMTB50zFUqAGDsv529-pnMYUSEPIG1ADEaUXHeF8wLWgXdHswFAqRtHyS-xjbBvrvZ6qqr-xFK-wKAGxWOCH2hJObQEyDBp-0TJpcikbbkVfp-uFhvUM9WBampcEgPMoBQ70juwwhk72c_DeRHfT3NnO17ZKR6LxAlNURY6zTK1oX-GjHxWAWW79CpcGlaGoGAEaqn9JbhQR1mXYbwUBevzCZgbAt2gC7LeSBAcslFx0NIrXq0HXExaPYoJABmCmjX2azBz-R_6bp-HBlQzhXtGhTNUyL_LVQrhvLf_ieok81xJRA3BRlX5Bnr0odfp4Ibifqw5STqzxoCu-jxZJ2FVysKfaKrJUrr7hBslxzIKuxZSOT0jtkM0n9mGP9LDZY7xBKwuHMW5j9nGf1-3_jh5LsR5ROvXWRAcMF_LtsOdLYxKu1tK9sS2mc6707FEhovjHNK-Qr3loo-NdHXx5mRsDvX2m6qa5wWFguSq9SytbQVqEl2CmRokGt-rzZ2q5IX_GOjiUAkRVMC6frJTHZzo15T3UfuNqCFlf_M=w492-h655-no?authuse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" y="460375"/>
            <a:ext cx="4676775" cy="62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lh3.googleusercontent.com/0UwCso2sRWgj-WB0g2-FpW7rzEQRgMQfKrlfgCVOrvJVxNsmUURif7xzb6LYCs-mxj940xqmcd7frV4YPsoTYT3leQD2e51kR_Hm-OQIp4YcIFu3zbhG44mNpfP-QCt5HEZ-uLRuq7yFpwtvGOxgSLyuc11sd2s6YEIueh9TQv7dOQm5DyK5JJKHA3aJ0fvRU1LvFFqhouSmZLF7_sdxGTLnjYFXkp3mheJ34PV3YgOPtbiudmhFL8i1vs805mphvtibiJ9sDYIvZFBYCVHACiGKoBCH20GLj1ehm7ZShYvuvzJ4LZzSJZjJU3m_ZaIyvmP42i5e9d0GojxqWu8p4_ZsiRhJ_tbDJIPBa2rULeeCvVtRasJoXEn22NTFgvvoCr5s-XWMPW_bZKdGPuexZeuuYOAQYc2LmPiSUlDn6UUz0Bac0TtThQabRDWDtUa0KQ2VCReH16AmlpUFw5AzRjnVz8hY3yeIdvnGUvOeerj0NTvU2WZwdUEWqys6N3qfx7MGFRPecEutAaPXWv1eMgG_HJRMOCFCnQ9iDcJEK85JcM6ybYF284uEdURoLbFpIyRWEZ3S4anGgRjfBxyNSxXOyzHpcrFGeztGBhOa5qDyU3lORCez8epS8heyl_12vuYMNJYT0z4-ECew05v_zls_XEuUNIjLfMchFQMCF1pjN9a5usAG67DDwNVet-g1iXWimyMZWU6YuPvUbcdBeds=w492-h655-no?authuser=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60375"/>
            <a:ext cx="4838699" cy="62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148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s://lh3.googleusercontent.com/Qtb3R8P7ZCDRKmrBjwvJd5n1uYLVKbMUcmKl8urIS0koROw---GLHr0K9lJ60PyIvL6gGF2iSnlRDEitoztqQA1-_CdHY6lkFUijeu1N2UhN42GdHYy0icT894nc2bfPywiP9b6M1bJtgfNlIFhi_atvQDbry7TSu-zQxCayM-LMP_DGFy1i_GUpJkBFi7pivl_IbOh-y7HPSOZ-qeBw7gNrjFqF7frNg3lYk4lj-I5airwap5V5yauEa2b5BgwaMYbpLOuqvxcCx49Tw78mjQv7yMlLrLG5owutsY0tWspyP8TrkK8bWIZiAVelooin9ZXSM5JYRu-FuOuoiM6wCmVl1rBsYzXnlib-aLSstMSrHrUw_8td5ovJaruuQF1ICV0_yXyvvi6aGFIhbCyKWT6ZLmZ5eIjsNMH8vo5NxUqUPwDGiPD1HiCSC27SkEq3kh0-VcvGHX20auWrUctDwD_VC2oR53EFwK8jRGNjS5Ig8gyYP_74H-SJuCf4QR56yFEpH_UfRQCtNSHaR45gRpBHKewHKyYhb_1k5uJpV-xIKLKHNCYnDqcq_yGk321xpCoVbuDboZCWRZuCNkvgo_C2J993H55oEPtXELcL7JRq_59jMUjLDqvHCfS9S71KGSxGwaMq4r-nmmLjhKjvJ0gnwz0WKCqzX5U42gKtAGIk7uX59TgBnoaL9saSZ_80qgZFINuY8O7nZCaAce9_x9o=w492-h655-no?authuser=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431800"/>
            <a:ext cx="4508500" cy="591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o description availab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31801"/>
            <a:ext cx="4862512" cy="591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784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No description available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457200"/>
            <a:ext cx="4559300" cy="596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lh3.googleusercontent.com/Mf7QJk1XNWsNJTe9kE8Izx97rS0mDIDxK3Gi1_GkFDyFFq7dwxllVYyHbnQoN9XYeYUTzB504Zs8CctxJyvuK-cMoJTbg4M9Ikdl3HOhcIjAUK7ZK8gi0iDP3aG4sGQ9YRwIdY06KmbJAIpLuBID-kdoPspjSoH4DzJ2hoeogPXCfdC3oK4ASkOH9ioiAQRwxshWusp2g3nOU-_92m8nFLlal2Zp62Ydw-Hkl1NugPwLUSCAS7Is1qmD3ZVG7x3omnk1mtuF6sj53AZGQCytK_BCSYMYkLjQwys8LLUGTtjxAZByv95dkWist1F3T9Ecn1HcVWhc2EgZs31WZgutjPGZXeP3QWq7_zZgVTZYYsfK45bVLLPk8j2ac6hwfhfRbIw3FMGf6ENOrxGxnRd5-H3OS67zWCtEmpcTcz-MpdMn7f9OM0jf-iv4OGASfqm0Xmm8KrECew9WHRD0ajpTmcZEp-k9Pvq-udndl1xR2jR2Ksc9igCefIDLQJWMEzJxkBi5zwSWSbJqhmAwQa3HIkRon58Umks9wXBqjwlkVh4jNg0-QsmE6imqrgN160_t8n4D9_Gk3yNw68bA208MuYPBAZZap827ctSsGYaDMaw7C3mhPmPo9BVQvlCl03RJtHjUu8A0JM5YhNQSuTmLCTzk7ui9veQt9zn8XBps9AjCZ5B9b7WFbZP0Q6JDlc6BI1S8VfsdjpV8FE-19UkZEUY=w492-h655-no?authuser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457201"/>
            <a:ext cx="4952999" cy="596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565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Refleksija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Vaikai nustebo grupės erdvėje rastomis įvairiomis linijomis. Jas lietė rankytėmis, vaikščiojo ant jų , dėliojo įvairius žaisliukus. Vaikai sužinojo linijų pavadinimus, kai kuriuos sunkiai ištarė( zigzagas, spiralė). Daug džiaugsmo suteikė žaidimai su mažomis mašinėlėmis ant linijų. Jos buvo virtusios gatvėmis. </a:t>
            </a:r>
            <a:endParaRPr lang="lt-LT" dirty="0"/>
          </a:p>
          <a:p>
            <a:r>
              <a:rPr lang="lt-LT" dirty="0" smtClean="0"/>
              <a:t>Vaikai susidomėję atliko įvairias užduotis, ypač patiko individualios užduotys smulkiajai motorikai lavinti.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009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inė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TM04033919[[fn=Grandinė]]</Template>
  <TotalTime>75</TotalTime>
  <Words>106</Words>
  <Application>Microsoft Office PowerPoint</Application>
  <PresentationFormat>Plačiaekranė</PresentationFormat>
  <Paragraphs>12</Paragraphs>
  <Slides>9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Tw Cen MT</vt:lpstr>
      <vt:lpstr>Grandinė</vt:lpstr>
      <vt:lpstr>        „Linijų karalystėje“</vt:lpstr>
      <vt:lpstr>Tikslas. Skatinti kūrybiškumą, susipažįstant su linijomis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Refleksija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„Linijų karalystėje“</dc:title>
  <dc:creator>PC</dc:creator>
  <cp:lastModifiedBy>PC</cp:lastModifiedBy>
  <cp:revision>8</cp:revision>
  <dcterms:created xsi:type="dcterms:W3CDTF">2022-02-07T12:28:42Z</dcterms:created>
  <dcterms:modified xsi:type="dcterms:W3CDTF">2022-02-08T07:09:45Z</dcterms:modified>
</cp:coreProperties>
</file>