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9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9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14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4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0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4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9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4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2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6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2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72BDD-E10B-493D-91FE-FAC4FD58AEDC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92700-0F06-4F20-88C0-2D28E848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7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Formos ir linijos</a:t>
            </a:r>
            <a:endParaRPr lang="en-US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Sukūrė Judita </a:t>
            </a:r>
            <a:r>
              <a:rPr lang="lt-LT" dirty="0" err="1" smtClean="0"/>
              <a:t>Endrijaitienė</a:t>
            </a:r>
            <a:endParaRPr lang="lt-LT" dirty="0" smtClean="0"/>
          </a:p>
          <a:p>
            <a:r>
              <a:rPr lang="lt-LT" dirty="0" smtClean="0"/>
              <a:t>Ramunė </a:t>
            </a:r>
            <a:r>
              <a:rPr lang="lt-LT" dirty="0" err="1" smtClean="0"/>
              <a:t>Bodrenkovienė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86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Tikslas :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 pažinti geometrines figūras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102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Uždaviniai :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Kūrybingai naudoti grupėje esančius žaislus</a:t>
            </a:r>
          </a:p>
          <a:p>
            <a:pPr marL="0" indent="0">
              <a:buNone/>
            </a:pPr>
            <a:r>
              <a:rPr lang="lt-LT" dirty="0" smtClean="0"/>
              <a:t>Pasiūlyti vaikams judėti atitinkamos formos keliu</a:t>
            </a:r>
          </a:p>
          <a:p>
            <a:pPr marL="0" indent="0">
              <a:buNone/>
            </a:pPr>
            <a:r>
              <a:rPr lang="lt-LT" dirty="0" smtClean="0"/>
              <a:t>Džiaugtis atliktomis užduotimis ir kaip pavyksta ir kaip nepavyksta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785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Priemonės: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Geometrinės figūros ,kartoniniai šablonai, plokščios figūros iš žaislinių </a:t>
            </a:r>
            <a:r>
              <a:rPr lang="lt-LT" dirty="0" err="1" smtClean="0"/>
              <a:t>konstruktorių,iš</a:t>
            </a:r>
            <a:r>
              <a:rPr lang="lt-LT" dirty="0" smtClean="0"/>
              <a:t> spalvoto limpančio popieriaus iškirptos geometrinės </a:t>
            </a:r>
            <a:r>
              <a:rPr lang="lt-LT" dirty="0" err="1" smtClean="0"/>
              <a:t>figūros,trafaretai</a:t>
            </a:r>
            <a:r>
              <a:rPr lang="lt-LT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11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Kūrybingai naudojom grupės žaislus</a:t>
            </a:r>
            <a:endParaRPr lang="en-US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32609" y="2541983"/>
            <a:ext cx="4352925" cy="3264693"/>
          </a:xfrm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41502" y="2590835"/>
            <a:ext cx="4331568" cy="316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107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Vaikai judėjo atitinkamos formos keliu ,kirpo </a:t>
            </a:r>
            <a:r>
              <a:rPr lang="lt-LT" dirty="0" err="1" smtClean="0"/>
              <a:t>žirklutėmis</a:t>
            </a:r>
            <a:r>
              <a:rPr lang="lt-LT" dirty="0" smtClean="0"/>
              <a:t> įvairias linijas</a:t>
            </a:r>
            <a:endParaRPr lang="en-US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03424"/>
            <a:ext cx="5373892" cy="4351338"/>
          </a:xfrm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836" y="1903424"/>
            <a:ext cx="5301175" cy="433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69032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70</Words>
  <Application>Microsoft Office PowerPoint</Application>
  <PresentationFormat>Plačiaekranė</PresentationFormat>
  <Paragraphs>14</Paragraphs>
  <Slides>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„Office“ tema</vt:lpstr>
      <vt:lpstr>Formos ir linijos</vt:lpstr>
      <vt:lpstr>Tikslas :</vt:lpstr>
      <vt:lpstr>Uždaviniai :</vt:lpstr>
      <vt:lpstr>Priemonės:</vt:lpstr>
      <vt:lpstr>Kūrybingai naudojom grupės žaislus</vt:lpstr>
      <vt:lpstr>Vaikai judėjo atitinkamos formos keliu ,kirpo žirklutėmis įvairias linijas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Formos ir linijos</dc:title>
  <dc:creator>PC</dc:creator>
  <cp:lastModifiedBy>PC</cp:lastModifiedBy>
  <cp:revision>5</cp:revision>
  <dcterms:created xsi:type="dcterms:W3CDTF">2022-01-26T06:02:24Z</dcterms:created>
  <dcterms:modified xsi:type="dcterms:W3CDTF">2022-01-26T07:58:21Z</dcterms:modified>
</cp:coreProperties>
</file>