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1"/>
  </p:sldMasterIdLst>
  <p:notesMasterIdLst>
    <p:notesMasterId r:id="rId25"/>
  </p:notesMasterIdLst>
  <p:sldIdLst>
    <p:sldId id="256" r:id="rId2"/>
    <p:sldId id="257" r:id="rId3"/>
    <p:sldId id="259" r:id="rId4"/>
    <p:sldId id="258" r:id="rId5"/>
    <p:sldId id="260" r:id="rId6"/>
    <p:sldId id="261" r:id="rId7"/>
    <p:sldId id="262" r:id="rId8"/>
    <p:sldId id="263" r:id="rId9"/>
    <p:sldId id="266" r:id="rId10"/>
    <p:sldId id="264" r:id="rId11"/>
    <p:sldId id="267" r:id="rId12"/>
    <p:sldId id="265" r:id="rId13"/>
    <p:sldId id="268" r:id="rId14"/>
    <p:sldId id="269" r:id="rId15"/>
    <p:sldId id="270" r:id="rId16"/>
    <p:sldId id="271" r:id="rId17"/>
    <p:sldId id="272" r:id="rId18"/>
    <p:sldId id="274" r:id="rId19"/>
    <p:sldId id="273" r:id="rId20"/>
    <p:sldId id="275" r:id="rId21"/>
    <p:sldId id="276" r:id="rId22"/>
    <p:sldId id="277" r:id="rId23"/>
    <p:sldId id="302" r:id="rId24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CC"/>
    <a:srgbClr val="1D3A00"/>
    <a:srgbClr val="FF856D"/>
    <a:srgbClr val="FF2549"/>
    <a:srgbClr val="003635"/>
    <a:srgbClr val="005856"/>
    <a:srgbClr val="9EFF29"/>
    <a:srgbClr val="007033"/>
    <a:srgbClr val="5EEC3C"/>
    <a:srgbClr val="F1C88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5063192-8617-4DA9-AF88-10CF69BC3891}" v="51" dt="2022-02-06T19:35:01.016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41" d="100"/>
          <a:sy n="141" d="100"/>
        </p:scale>
        <p:origin x="138" y="102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152705" cy="152705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Relationship Id="rId30" Type="http://schemas.microsoft.com/office/2015/10/relationships/revisionInfo" Target="revisionInfo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8D18E60-4300-4729-A0D7-6AB984C3922D}" type="datetimeFigureOut">
              <a:rPr lang="en-US" smtClean="0"/>
              <a:t>2/7/2022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F533E96-F078-4B3D-A8F4-F1AF21EBC3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430016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350B06-B074-48FC-8CFD-53D2CD8FB95F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459681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kaidrės vaizdo vietos rezervavimo ženkla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astabų vietos rezervavimo ženkl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lt-LT" dirty="0"/>
          </a:p>
        </p:txBody>
      </p:sp>
      <p:sp>
        <p:nvSpPr>
          <p:cNvPr id="4" name="Skaidrės numerio vietos rezervavimo ženklas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F533E96-F078-4B3D-A8F4-F1AF21EBC357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852984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12608" y="3222523"/>
            <a:ext cx="6887496" cy="855405"/>
          </a:xfr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 algn="r">
              <a:defRPr sz="3600">
                <a:solidFill>
                  <a:srgbClr val="002060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05232" y="4085300"/>
            <a:ext cx="6902247" cy="766920"/>
          </a:xfrm>
        </p:spPr>
        <p:txBody>
          <a:bodyPr>
            <a:normAutofit/>
          </a:bodyPr>
          <a:lstStyle>
            <a:lvl1pPr marL="0" indent="0" algn="r">
              <a:buNone/>
              <a:defRPr sz="2800" b="0" i="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2/7/2022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38751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2/7/2022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76078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2/7/2022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866572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2/7/2022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7" name="Picture 6" descr="E:\websites\free-power-point-templates\2012\logos.png">
            <a:extLst>
              <a:ext uri="{FF2B5EF4-FFF2-40B4-BE49-F238E27FC236}">
                <a16:creationId xmlns:a16="http://schemas.microsoft.com/office/drawing/2014/main" xmlns="" id="{08B89D22-1D6E-450B-881F-4D2A4C527F72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808475" y="2326213"/>
            <a:ext cx="1463784" cy="5269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9360994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k pavadinim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Laisva forma: 14 figūra">
            <a:extLst>
              <a:ext uri="{FF2B5EF4-FFF2-40B4-BE49-F238E27FC236}">
                <a16:creationId xmlns:a16="http://schemas.microsoft.com/office/drawing/2014/main" xmlns="" id="{B29137C9-7B18-454C-AB56-2B4631DFE59D}"/>
              </a:ext>
            </a:extLst>
          </p:cNvPr>
          <p:cNvSpPr/>
          <p:nvPr userDrawn="1"/>
        </p:nvSpPr>
        <p:spPr>
          <a:xfrm rot="14199158">
            <a:off x="7621241" y="-177302"/>
            <a:ext cx="1467820" cy="1049858"/>
          </a:xfrm>
          <a:custGeom>
            <a:avLst/>
            <a:gdLst>
              <a:gd name="connsiteX0" fmla="*/ 0 w 3571215"/>
              <a:gd name="connsiteY0" fmla="*/ 3023156 h 3737093"/>
              <a:gd name="connsiteX1" fmla="*/ 993291 w 3571215"/>
              <a:gd name="connsiteY1" fmla="*/ 0 h 3737093"/>
              <a:gd name="connsiteX2" fmla="*/ 3571215 w 3571215"/>
              <a:gd name="connsiteY2" fmla="*/ 847006 h 3737093"/>
              <a:gd name="connsiteX3" fmla="*/ 1392370 w 3571215"/>
              <a:gd name="connsiteY3" fmla="*/ 3639100 h 3737093"/>
              <a:gd name="connsiteX4" fmla="*/ 393183 w 3571215"/>
              <a:gd name="connsiteY4" fmla="*/ 3737093 h 3737093"/>
              <a:gd name="connsiteX5" fmla="*/ 0 w 3571215"/>
              <a:gd name="connsiteY5" fmla="*/ 3023156 h 3737093"/>
              <a:gd name="connsiteX0" fmla="*/ 0 w 3571215"/>
              <a:gd name="connsiteY0" fmla="*/ 2176150 h 2890087"/>
              <a:gd name="connsiteX1" fmla="*/ 2472666 w 3571215"/>
              <a:gd name="connsiteY1" fmla="*/ 36067 h 2890087"/>
              <a:gd name="connsiteX2" fmla="*/ 3571215 w 3571215"/>
              <a:gd name="connsiteY2" fmla="*/ 0 h 2890087"/>
              <a:gd name="connsiteX3" fmla="*/ 1392370 w 3571215"/>
              <a:gd name="connsiteY3" fmla="*/ 2792094 h 2890087"/>
              <a:gd name="connsiteX4" fmla="*/ 393183 w 3571215"/>
              <a:gd name="connsiteY4" fmla="*/ 2890087 h 2890087"/>
              <a:gd name="connsiteX5" fmla="*/ 0 w 3571215"/>
              <a:gd name="connsiteY5" fmla="*/ 2176150 h 2890087"/>
              <a:gd name="connsiteX0" fmla="*/ 0 w 3571215"/>
              <a:gd name="connsiteY0" fmla="*/ 2176150 h 2890087"/>
              <a:gd name="connsiteX1" fmla="*/ 2472666 w 3571215"/>
              <a:gd name="connsiteY1" fmla="*/ 36067 h 2890087"/>
              <a:gd name="connsiteX2" fmla="*/ 3571215 w 3571215"/>
              <a:gd name="connsiteY2" fmla="*/ 0 h 2890087"/>
              <a:gd name="connsiteX3" fmla="*/ 2626822 w 3571215"/>
              <a:gd name="connsiteY3" fmla="*/ 1399810 h 2890087"/>
              <a:gd name="connsiteX4" fmla="*/ 393183 w 3571215"/>
              <a:gd name="connsiteY4" fmla="*/ 2890087 h 2890087"/>
              <a:gd name="connsiteX5" fmla="*/ 0 w 3571215"/>
              <a:gd name="connsiteY5" fmla="*/ 2176150 h 2890087"/>
              <a:gd name="connsiteX0" fmla="*/ 0 w 3571215"/>
              <a:gd name="connsiteY0" fmla="*/ 2176150 h 2176150"/>
              <a:gd name="connsiteX1" fmla="*/ 2472666 w 3571215"/>
              <a:gd name="connsiteY1" fmla="*/ 36067 h 2176150"/>
              <a:gd name="connsiteX2" fmla="*/ 3571215 w 3571215"/>
              <a:gd name="connsiteY2" fmla="*/ 0 h 2176150"/>
              <a:gd name="connsiteX3" fmla="*/ 2626822 w 3571215"/>
              <a:gd name="connsiteY3" fmla="*/ 1399810 h 2176150"/>
              <a:gd name="connsiteX4" fmla="*/ 2309686 w 3571215"/>
              <a:gd name="connsiteY4" fmla="*/ 820126 h 2176150"/>
              <a:gd name="connsiteX5" fmla="*/ 0 w 3571215"/>
              <a:gd name="connsiteY5" fmla="*/ 2176150 h 2176150"/>
              <a:gd name="connsiteX0" fmla="*/ 0 w 1957093"/>
              <a:gd name="connsiteY0" fmla="*/ 318772 h 1399810"/>
              <a:gd name="connsiteX1" fmla="*/ 858544 w 1957093"/>
              <a:gd name="connsiteY1" fmla="*/ 36067 h 1399810"/>
              <a:gd name="connsiteX2" fmla="*/ 1957093 w 1957093"/>
              <a:gd name="connsiteY2" fmla="*/ 0 h 1399810"/>
              <a:gd name="connsiteX3" fmla="*/ 1012700 w 1957093"/>
              <a:gd name="connsiteY3" fmla="*/ 1399810 h 1399810"/>
              <a:gd name="connsiteX4" fmla="*/ 695564 w 1957093"/>
              <a:gd name="connsiteY4" fmla="*/ 820126 h 1399810"/>
              <a:gd name="connsiteX5" fmla="*/ 0 w 1957093"/>
              <a:gd name="connsiteY5" fmla="*/ 318772 h 1399810"/>
              <a:gd name="connsiteX0" fmla="*/ 0 w 1957093"/>
              <a:gd name="connsiteY0" fmla="*/ 318772 h 1399810"/>
              <a:gd name="connsiteX1" fmla="*/ 858544 w 1957093"/>
              <a:gd name="connsiteY1" fmla="*/ 36067 h 1399810"/>
              <a:gd name="connsiteX2" fmla="*/ 1957093 w 1957093"/>
              <a:gd name="connsiteY2" fmla="*/ 0 h 1399810"/>
              <a:gd name="connsiteX3" fmla="*/ 1012700 w 1957093"/>
              <a:gd name="connsiteY3" fmla="*/ 1399810 h 1399810"/>
              <a:gd name="connsiteX4" fmla="*/ 172487 w 1957093"/>
              <a:gd name="connsiteY4" fmla="*/ 1221089 h 1399810"/>
              <a:gd name="connsiteX5" fmla="*/ 0 w 1957093"/>
              <a:gd name="connsiteY5" fmla="*/ 318772 h 13998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957093" h="1399810">
                <a:moveTo>
                  <a:pt x="0" y="318772"/>
                </a:moveTo>
                <a:lnTo>
                  <a:pt x="858544" y="36067"/>
                </a:lnTo>
                <a:lnTo>
                  <a:pt x="1957093" y="0"/>
                </a:lnTo>
                <a:lnTo>
                  <a:pt x="1012700" y="1399810"/>
                </a:lnTo>
                <a:lnTo>
                  <a:pt x="172487" y="1221089"/>
                </a:lnTo>
                <a:lnTo>
                  <a:pt x="0" y="318772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lt-LT" sz="1350" dirty="0"/>
          </a:p>
        </p:txBody>
      </p:sp>
      <p:sp>
        <p:nvSpPr>
          <p:cNvPr id="14" name="Laisva forma: 13 figūra">
            <a:extLst>
              <a:ext uri="{FF2B5EF4-FFF2-40B4-BE49-F238E27FC236}">
                <a16:creationId xmlns:a16="http://schemas.microsoft.com/office/drawing/2014/main" xmlns="" id="{0C7CDA8E-8D79-474E-8278-7D77C867E238}"/>
              </a:ext>
            </a:extLst>
          </p:cNvPr>
          <p:cNvSpPr/>
          <p:nvPr userDrawn="1"/>
        </p:nvSpPr>
        <p:spPr>
          <a:xfrm rot="6973557">
            <a:off x="7349881" y="148662"/>
            <a:ext cx="561188" cy="585502"/>
          </a:xfrm>
          <a:custGeom>
            <a:avLst/>
            <a:gdLst>
              <a:gd name="connsiteX0" fmla="*/ 0 w 1980696"/>
              <a:gd name="connsiteY0" fmla="*/ 2066510 h 2066510"/>
              <a:gd name="connsiteX1" fmla="*/ 1138078 w 1980696"/>
              <a:gd name="connsiteY1" fmla="*/ 0 h 2066510"/>
              <a:gd name="connsiteX2" fmla="*/ 1980696 w 1980696"/>
              <a:gd name="connsiteY2" fmla="*/ 1530016 h 2066510"/>
              <a:gd name="connsiteX3" fmla="*/ 1459417 w 1980696"/>
              <a:gd name="connsiteY3" fmla="*/ 2066510 h 20665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980696" h="2066510">
                <a:moveTo>
                  <a:pt x="0" y="2066510"/>
                </a:moveTo>
                <a:lnTo>
                  <a:pt x="1138078" y="0"/>
                </a:lnTo>
                <a:lnTo>
                  <a:pt x="1980696" y="1530016"/>
                </a:lnTo>
                <a:lnTo>
                  <a:pt x="1459417" y="206651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lt-LT" sz="1350" dirty="0"/>
          </a:p>
        </p:txBody>
      </p:sp>
      <p:sp>
        <p:nvSpPr>
          <p:cNvPr id="2" name="1 pavadinimas">
            <a:extLst>
              <a:ext uri="{FF2B5EF4-FFF2-40B4-BE49-F238E27FC236}">
                <a16:creationId xmlns:a16="http://schemas.microsoft.com/office/drawing/2014/main" xmlns="" id="{5FC626A5-4FF6-42BD-858A-AE4B2C23A6B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lt-LT"/>
              <a:t>Spustelėkite, jei norite redaguoti ruošinio pavadinimo stilių</a:t>
            </a:r>
            <a:endParaRPr lang="lt-LT" dirty="0"/>
          </a:p>
        </p:txBody>
      </p:sp>
      <p:sp>
        <p:nvSpPr>
          <p:cNvPr id="6" name="5 poraštės vietos rezervavimo ženklas">
            <a:extLst>
              <a:ext uri="{FF2B5EF4-FFF2-40B4-BE49-F238E27FC236}">
                <a16:creationId xmlns:a16="http://schemas.microsoft.com/office/drawing/2014/main" xmlns="" id="{29E5E346-F307-4307-949D-77CDB6E6577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lt-LT"/>
              <a:t>Įtraukti poraštę</a:t>
            </a:r>
            <a:endParaRPr lang="lt-LT" dirty="0"/>
          </a:p>
        </p:txBody>
      </p:sp>
      <p:sp>
        <p:nvSpPr>
          <p:cNvPr id="7" name="6 skaidrės numerio vietos rezervavimo ženklas">
            <a:extLst>
              <a:ext uri="{FF2B5EF4-FFF2-40B4-BE49-F238E27FC236}">
                <a16:creationId xmlns:a16="http://schemas.microsoft.com/office/drawing/2014/main" xmlns="" id="{BB4446C0-A637-4726-88A6-815A6AB63B9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19B51A1E-902D-48AF-9020-955120F399B6}" type="slidenum">
              <a:rPr lang="lt-LT" smtClean="0"/>
              <a:pPr/>
              <a:t>‹#›</a:t>
            </a:fld>
            <a:endParaRPr lang="lt-LT" dirty="0"/>
          </a:p>
        </p:txBody>
      </p:sp>
      <p:sp>
        <p:nvSpPr>
          <p:cNvPr id="24" name="Laisva forma: 23 figūra">
            <a:extLst>
              <a:ext uri="{FF2B5EF4-FFF2-40B4-BE49-F238E27FC236}">
                <a16:creationId xmlns:a16="http://schemas.microsoft.com/office/drawing/2014/main" xmlns="" id="{4F0A2415-21FA-4B06-89CA-A379C8C2E262}"/>
              </a:ext>
            </a:extLst>
          </p:cNvPr>
          <p:cNvSpPr/>
          <p:nvPr userDrawn="1"/>
        </p:nvSpPr>
        <p:spPr>
          <a:xfrm rot="5483574">
            <a:off x="7390645" y="606447"/>
            <a:ext cx="182370" cy="304915"/>
          </a:xfrm>
          <a:custGeom>
            <a:avLst/>
            <a:gdLst>
              <a:gd name="connsiteX0" fmla="*/ 243160 w 243160"/>
              <a:gd name="connsiteY0" fmla="*/ 342071 h 406553"/>
              <a:gd name="connsiteX1" fmla="*/ 156493 w 243160"/>
              <a:gd name="connsiteY1" fmla="*/ 406553 h 406553"/>
              <a:gd name="connsiteX2" fmla="*/ 0 w 243160"/>
              <a:gd name="connsiteY2" fmla="*/ 0 h 406553"/>
              <a:gd name="connsiteX3" fmla="*/ 243160 w 243160"/>
              <a:gd name="connsiteY3" fmla="*/ 342071 h 4065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43160" h="406553">
                <a:moveTo>
                  <a:pt x="243160" y="342071"/>
                </a:moveTo>
                <a:lnTo>
                  <a:pt x="156493" y="406553"/>
                </a:lnTo>
                <a:lnTo>
                  <a:pt x="0" y="0"/>
                </a:lnTo>
                <a:lnTo>
                  <a:pt x="243160" y="342071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lt-LT" sz="1350" dirty="0"/>
          </a:p>
        </p:txBody>
      </p:sp>
      <p:sp>
        <p:nvSpPr>
          <p:cNvPr id="22" name="Laisva forma: 21 figūra">
            <a:extLst>
              <a:ext uri="{FF2B5EF4-FFF2-40B4-BE49-F238E27FC236}">
                <a16:creationId xmlns:a16="http://schemas.microsoft.com/office/drawing/2014/main" xmlns="" id="{9AACAC53-33A6-4BBC-8C68-0C56D0B39F57}"/>
              </a:ext>
            </a:extLst>
          </p:cNvPr>
          <p:cNvSpPr/>
          <p:nvPr userDrawn="1"/>
        </p:nvSpPr>
        <p:spPr>
          <a:xfrm rot="14235708">
            <a:off x="8814904" y="84018"/>
            <a:ext cx="249218" cy="185912"/>
          </a:xfrm>
          <a:custGeom>
            <a:avLst/>
            <a:gdLst>
              <a:gd name="connsiteX0" fmla="*/ 0 w 3571215"/>
              <a:gd name="connsiteY0" fmla="*/ 3023156 h 3737093"/>
              <a:gd name="connsiteX1" fmla="*/ 993291 w 3571215"/>
              <a:gd name="connsiteY1" fmla="*/ 0 h 3737093"/>
              <a:gd name="connsiteX2" fmla="*/ 3571215 w 3571215"/>
              <a:gd name="connsiteY2" fmla="*/ 847006 h 3737093"/>
              <a:gd name="connsiteX3" fmla="*/ 1392370 w 3571215"/>
              <a:gd name="connsiteY3" fmla="*/ 3639100 h 3737093"/>
              <a:gd name="connsiteX4" fmla="*/ 393183 w 3571215"/>
              <a:gd name="connsiteY4" fmla="*/ 3737093 h 3737093"/>
              <a:gd name="connsiteX5" fmla="*/ 0 w 3571215"/>
              <a:gd name="connsiteY5" fmla="*/ 3023156 h 3737093"/>
              <a:gd name="connsiteX0" fmla="*/ 0 w 3571215"/>
              <a:gd name="connsiteY0" fmla="*/ 2176150 h 2890087"/>
              <a:gd name="connsiteX1" fmla="*/ 2472666 w 3571215"/>
              <a:gd name="connsiteY1" fmla="*/ 36067 h 2890087"/>
              <a:gd name="connsiteX2" fmla="*/ 3571215 w 3571215"/>
              <a:gd name="connsiteY2" fmla="*/ 0 h 2890087"/>
              <a:gd name="connsiteX3" fmla="*/ 1392370 w 3571215"/>
              <a:gd name="connsiteY3" fmla="*/ 2792094 h 2890087"/>
              <a:gd name="connsiteX4" fmla="*/ 393183 w 3571215"/>
              <a:gd name="connsiteY4" fmla="*/ 2890087 h 2890087"/>
              <a:gd name="connsiteX5" fmla="*/ 0 w 3571215"/>
              <a:gd name="connsiteY5" fmla="*/ 2176150 h 2890087"/>
              <a:gd name="connsiteX0" fmla="*/ 0 w 3571215"/>
              <a:gd name="connsiteY0" fmla="*/ 2176150 h 2890087"/>
              <a:gd name="connsiteX1" fmla="*/ 2472666 w 3571215"/>
              <a:gd name="connsiteY1" fmla="*/ 36067 h 2890087"/>
              <a:gd name="connsiteX2" fmla="*/ 3571215 w 3571215"/>
              <a:gd name="connsiteY2" fmla="*/ 0 h 2890087"/>
              <a:gd name="connsiteX3" fmla="*/ 2626822 w 3571215"/>
              <a:gd name="connsiteY3" fmla="*/ 1399810 h 2890087"/>
              <a:gd name="connsiteX4" fmla="*/ 393183 w 3571215"/>
              <a:gd name="connsiteY4" fmla="*/ 2890087 h 2890087"/>
              <a:gd name="connsiteX5" fmla="*/ 0 w 3571215"/>
              <a:gd name="connsiteY5" fmla="*/ 2176150 h 2890087"/>
              <a:gd name="connsiteX0" fmla="*/ 0 w 3571215"/>
              <a:gd name="connsiteY0" fmla="*/ 2176150 h 2176150"/>
              <a:gd name="connsiteX1" fmla="*/ 2472666 w 3571215"/>
              <a:gd name="connsiteY1" fmla="*/ 36067 h 2176150"/>
              <a:gd name="connsiteX2" fmla="*/ 3571215 w 3571215"/>
              <a:gd name="connsiteY2" fmla="*/ 0 h 2176150"/>
              <a:gd name="connsiteX3" fmla="*/ 2626822 w 3571215"/>
              <a:gd name="connsiteY3" fmla="*/ 1399810 h 2176150"/>
              <a:gd name="connsiteX4" fmla="*/ 2309686 w 3571215"/>
              <a:gd name="connsiteY4" fmla="*/ 820126 h 2176150"/>
              <a:gd name="connsiteX5" fmla="*/ 0 w 3571215"/>
              <a:gd name="connsiteY5" fmla="*/ 2176150 h 2176150"/>
              <a:gd name="connsiteX0" fmla="*/ 0 w 1957093"/>
              <a:gd name="connsiteY0" fmla="*/ 318772 h 1399810"/>
              <a:gd name="connsiteX1" fmla="*/ 858544 w 1957093"/>
              <a:gd name="connsiteY1" fmla="*/ 36067 h 1399810"/>
              <a:gd name="connsiteX2" fmla="*/ 1957093 w 1957093"/>
              <a:gd name="connsiteY2" fmla="*/ 0 h 1399810"/>
              <a:gd name="connsiteX3" fmla="*/ 1012700 w 1957093"/>
              <a:gd name="connsiteY3" fmla="*/ 1399810 h 1399810"/>
              <a:gd name="connsiteX4" fmla="*/ 695564 w 1957093"/>
              <a:gd name="connsiteY4" fmla="*/ 820126 h 1399810"/>
              <a:gd name="connsiteX5" fmla="*/ 0 w 1957093"/>
              <a:gd name="connsiteY5" fmla="*/ 318772 h 1399810"/>
              <a:gd name="connsiteX0" fmla="*/ 0 w 1957093"/>
              <a:gd name="connsiteY0" fmla="*/ 318772 h 1399810"/>
              <a:gd name="connsiteX1" fmla="*/ 858544 w 1957093"/>
              <a:gd name="connsiteY1" fmla="*/ 36067 h 1399810"/>
              <a:gd name="connsiteX2" fmla="*/ 1957093 w 1957093"/>
              <a:gd name="connsiteY2" fmla="*/ 0 h 1399810"/>
              <a:gd name="connsiteX3" fmla="*/ 1012700 w 1957093"/>
              <a:gd name="connsiteY3" fmla="*/ 1399810 h 1399810"/>
              <a:gd name="connsiteX4" fmla="*/ 172487 w 1957093"/>
              <a:gd name="connsiteY4" fmla="*/ 1221089 h 1399810"/>
              <a:gd name="connsiteX5" fmla="*/ 0 w 1957093"/>
              <a:gd name="connsiteY5" fmla="*/ 318772 h 1399810"/>
              <a:gd name="connsiteX0" fmla="*/ 0 w 1449157"/>
              <a:gd name="connsiteY0" fmla="*/ 282705 h 1363743"/>
              <a:gd name="connsiteX1" fmla="*/ 858544 w 1449157"/>
              <a:gd name="connsiteY1" fmla="*/ 0 h 1363743"/>
              <a:gd name="connsiteX2" fmla="*/ 1449157 w 1449157"/>
              <a:gd name="connsiteY2" fmla="*/ 715834 h 1363743"/>
              <a:gd name="connsiteX3" fmla="*/ 1012700 w 1449157"/>
              <a:gd name="connsiteY3" fmla="*/ 1363743 h 1363743"/>
              <a:gd name="connsiteX4" fmla="*/ 172487 w 1449157"/>
              <a:gd name="connsiteY4" fmla="*/ 1185022 h 1363743"/>
              <a:gd name="connsiteX5" fmla="*/ 0 w 1449157"/>
              <a:gd name="connsiteY5" fmla="*/ 282705 h 1363743"/>
              <a:gd name="connsiteX0" fmla="*/ 0 w 1449157"/>
              <a:gd name="connsiteY0" fmla="*/ 0 h 1081038"/>
              <a:gd name="connsiteX1" fmla="*/ 1449157 w 1449157"/>
              <a:gd name="connsiteY1" fmla="*/ 433129 h 1081038"/>
              <a:gd name="connsiteX2" fmla="*/ 1012700 w 1449157"/>
              <a:gd name="connsiteY2" fmla="*/ 1081038 h 1081038"/>
              <a:gd name="connsiteX3" fmla="*/ 172487 w 1449157"/>
              <a:gd name="connsiteY3" fmla="*/ 902317 h 1081038"/>
              <a:gd name="connsiteX4" fmla="*/ 0 w 1449157"/>
              <a:gd name="connsiteY4" fmla="*/ 0 h 10810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49157" h="1081038">
                <a:moveTo>
                  <a:pt x="0" y="0"/>
                </a:moveTo>
                <a:lnTo>
                  <a:pt x="1449157" y="433129"/>
                </a:lnTo>
                <a:lnTo>
                  <a:pt x="1012700" y="1081038"/>
                </a:lnTo>
                <a:lnTo>
                  <a:pt x="172487" y="902317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lt-LT" sz="1350" dirty="0"/>
          </a:p>
        </p:txBody>
      </p:sp>
      <p:sp>
        <p:nvSpPr>
          <p:cNvPr id="25" name="Laisva forma: 24 figūra">
            <a:extLst>
              <a:ext uri="{FF2B5EF4-FFF2-40B4-BE49-F238E27FC236}">
                <a16:creationId xmlns:a16="http://schemas.microsoft.com/office/drawing/2014/main" xmlns="" id="{ED86A7C4-9F1E-4F96-8AD9-5B75BEE364BE}"/>
              </a:ext>
            </a:extLst>
          </p:cNvPr>
          <p:cNvSpPr/>
          <p:nvPr userDrawn="1"/>
        </p:nvSpPr>
        <p:spPr>
          <a:xfrm rot="13336516">
            <a:off x="7734927" y="813225"/>
            <a:ext cx="486493" cy="583165"/>
          </a:xfrm>
          <a:custGeom>
            <a:avLst/>
            <a:gdLst>
              <a:gd name="connsiteX0" fmla="*/ 0 w 648657"/>
              <a:gd name="connsiteY0" fmla="*/ 777553 h 777553"/>
              <a:gd name="connsiteX1" fmla="*/ 255474 w 648657"/>
              <a:gd name="connsiteY1" fmla="*/ 0 h 777553"/>
              <a:gd name="connsiteX2" fmla="*/ 648657 w 648657"/>
              <a:gd name="connsiteY2" fmla="*/ 713937 h 777553"/>
              <a:gd name="connsiteX3" fmla="*/ 0 w 648657"/>
              <a:gd name="connsiteY3" fmla="*/ 777553 h 7775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48657" h="777553">
                <a:moveTo>
                  <a:pt x="0" y="777553"/>
                </a:moveTo>
                <a:lnTo>
                  <a:pt x="255474" y="0"/>
                </a:lnTo>
                <a:lnTo>
                  <a:pt x="648657" y="713937"/>
                </a:lnTo>
                <a:lnTo>
                  <a:pt x="0" y="777553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lt-LT" sz="1350" dirty="0"/>
          </a:p>
        </p:txBody>
      </p:sp>
      <p:sp>
        <p:nvSpPr>
          <p:cNvPr id="26" name="Laisva forma: 25 figūra">
            <a:extLst>
              <a:ext uri="{FF2B5EF4-FFF2-40B4-BE49-F238E27FC236}">
                <a16:creationId xmlns:a16="http://schemas.microsoft.com/office/drawing/2014/main" xmlns="" id="{B63BFE72-A1DE-4CFE-9B52-553C99D52699}"/>
              </a:ext>
            </a:extLst>
          </p:cNvPr>
          <p:cNvSpPr/>
          <p:nvPr userDrawn="1"/>
        </p:nvSpPr>
        <p:spPr>
          <a:xfrm rot="5738060">
            <a:off x="7383220" y="774226"/>
            <a:ext cx="519599" cy="382958"/>
          </a:xfrm>
          <a:custGeom>
            <a:avLst/>
            <a:gdLst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64876 w 692798"/>
              <a:gd name="connsiteY2" fmla="*/ 168539 h 510610"/>
              <a:gd name="connsiteX3" fmla="*/ 0 w 692798"/>
              <a:gd name="connsiteY3" fmla="*/ 0 h 510610"/>
              <a:gd name="connsiteX4" fmla="*/ 692798 w 692798"/>
              <a:gd name="connsiteY4" fmla="*/ 224339 h 510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92798" h="510610">
                <a:moveTo>
                  <a:pt x="692798" y="224339"/>
                </a:moveTo>
                <a:lnTo>
                  <a:pt x="308036" y="510610"/>
                </a:lnTo>
                <a:lnTo>
                  <a:pt x="64876" y="168539"/>
                </a:lnTo>
                <a:lnTo>
                  <a:pt x="0" y="0"/>
                </a:lnTo>
                <a:lnTo>
                  <a:pt x="692798" y="224339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lt-LT" sz="1350" dirty="0"/>
          </a:p>
        </p:txBody>
      </p:sp>
      <p:sp>
        <p:nvSpPr>
          <p:cNvPr id="30" name="Laisva forma: 29 figūra">
            <a:extLst>
              <a:ext uri="{FF2B5EF4-FFF2-40B4-BE49-F238E27FC236}">
                <a16:creationId xmlns:a16="http://schemas.microsoft.com/office/drawing/2014/main" xmlns="" id="{9C266CD9-D77B-4B4D-8673-531E2784C610}"/>
              </a:ext>
            </a:extLst>
          </p:cNvPr>
          <p:cNvSpPr/>
          <p:nvPr userDrawn="1"/>
        </p:nvSpPr>
        <p:spPr>
          <a:xfrm rot="8291645">
            <a:off x="7561349" y="598570"/>
            <a:ext cx="278520" cy="205277"/>
          </a:xfrm>
          <a:custGeom>
            <a:avLst/>
            <a:gdLst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64876 w 692798"/>
              <a:gd name="connsiteY2" fmla="*/ 168539 h 510610"/>
              <a:gd name="connsiteX3" fmla="*/ 0 w 692798"/>
              <a:gd name="connsiteY3" fmla="*/ 0 h 510610"/>
              <a:gd name="connsiteX4" fmla="*/ 692798 w 692798"/>
              <a:gd name="connsiteY4" fmla="*/ 224339 h 510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92798" h="510610">
                <a:moveTo>
                  <a:pt x="692798" y="224339"/>
                </a:moveTo>
                <a:lnTo>
                  <a:pt x="308036" y="510610"/>
                </a:lnTo>
                <a:lnTo>
                  <a:pt x="64876" y="168539"/>
                </a:lnTo>
                <a:lnTo>
                  <a:pt x="0" y="0"/>
                </a:lnTo>
                <a:lnTo>
                  <a:pt x="692798" y="224339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lt-LT" sz="1350" dirty="0"/>
          </a:p>
        </p:txBody>
      </p:sp>
    </p:spTree>
    <p:extLst>
      <p:ext uri="{BB962C8B-B14F-4D97-AF65-F5344CB8AC3E}">
        <p14:creationId xmlns:p14="http://schemas.microsoft.com/office/powerpoint/2010/main" val="30830579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8316" y="253832"/>
            <a:ext cx="8214852" cy="763526"/>
          </a:xfrm>
        </p:spPr>
        <p:txBody>
          <a:bodyPr>
            <a:normAutofit/>
          </a:bodyPr>
          <a:lstStyle>
            <a:lvl1pPr algn="r">
              <a:defRPr sz="3600" baseline="0">
                <a:solidFill>
                  <a:srgbClr val="00206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8966" y="1386348"/>
            <a:ext cx="8246070" cy="3475974"/>
          </a:xfrm>
        </p:spPr>
        <p:txBody>
          <a:bodyPr/>
          <a:lstStyle>
            <a:lvl1pPr algn="l">
              <a:defRPr sz="2800">
                <a:solidFill>
                  <a:schemeClr val="tx1"/>
                </a:solidFill>
              </a:defRPr>
            </a:lvl1pPr>
            <a:lvl2pPr algn="l">
              <a:defRPr>
                <a:solidFill>
                  <a:schemeClr val="tx1"/>
                </a:solidFill>
              </a:defRPr>
            </a:lvl2pPr>
            <a:lvl3pPr algn="l">
              <a:defRPr>
                <a:solidFill>
                  <a:schemeClr val="tx1"/>
                </a:solidFill>
              </a:defRPr>
            </a:lvl3pPr>
            <a:lvl4pPr algn="l">
              <a:defRPr>
                <a:solidFill>
                  <a:schemeClr val="tx1"/>
                </a:solidFill>
              </a:defRPr>
            </a:lvl4pPr>
            <a:lvl5pPr algn="l"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2/7/2022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44713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92764" y="443407"/>
            <a:ext cx="6571913" cy="725349"/>
          </a:xfrm>
        </p:spPr>
        <p:txBody>
          <a:bodyPr>
            <a:normAutofit/>
          </a:bodyPr>
          <a:lstStyle>
            <a:lvl1pPr algn="l">
              <a:defRPr sz="3600">
                <a:solidFill>
                  <a:srgbClr val="00206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85390" y="1177436"/>
            <a:ext cx="6594035" cy="3511061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2/7/2022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93913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2/7/2022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34415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2/7/2022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67918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7943" y="168408"/>
            <a:ext cx="8093365" cy="763525"/>
          </a:xfrm>
        </p:spPr>
        <p:txBody>
          <a:bodyPr>
            <a:normAutofit/>
          </a:bodyPr>
          <a:lstStyle>
            <a:lvl1pPr algn="r">
              <a:defRPr sz="3600" baseline="0">
                <a:solidFill>
                  <a:srgbClr val="00206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6879" y="1707141"/>
            <a:ext cx="4040188" cy="479822"/>
          </a:xfrm>
        </p:spPr>
        <p:txBody>
          <a:bodyPr anchor="b"/>
          <a:lstStyle>
            <a:lvl1pPr marL="0" indent="0" algn="ctr">
              <a:buNone/>
              <a:defRPr sz="2400" b="1">
                <a:solidFill>
                  <a:srgbClr val="002060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6879" y="2179538"/>
            <a:ext cx="4040188" cy="2276294"/>
          </a:xfrm>
        </p:spPr>
        <p:txBody>
          <a:bodyPr/>
          <a:lstStyle>
            <a:lvl1pPr algn="ctr">
              <a:defRPr sz="2400">
                <a:solidFill>
                  <a:schemeClr val="tx1"/>
                </a:solidFill>
              </a:defRPr>
            </a:lvl1pPr>
            <a:lvl2pPr algn="ctr">
              <a:defRPr sz="2000">
                <a:solidFill>
                  <a:schemeClr val="tx1"/>
                </a:solidFill>
              </a:defRPr>
            </a:lvl2pPr>
            <a:lvl3pPr algn="ctr">
              <a:defRPr sz="1800">
                <a:solidFill>
                  <a:schemeClr val="tx1"/>
                </a:solidFill>
              </a:defRPr>
            </a:lvl3pPr>
            <a:lvl4pPr algn="ctr">
              <a:defRPr sz="1600">
                <a:solidFill>
                  <a:schemeClr val="tx1"/>
                </a:solidFill>
              </a:defRPr>
            </a:lvl4pPr>
            <a:lvl5pPr algn="ctr">
              <a:defRPr sz="1600">
                <a:solidFill>
                  <a:schemeClr val="tx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72000" y="1707141"/>
            <a:ext cx="4041775" cy="479822"/>
          </a:xfrm>
        </p:spPr>
        <p:txBody>
          <a:bodyPr anchor="b"/>
          <a:lstStyle>
            <a:lvl1pPr marL="0" indent="0" algn="ctr">
              <a:buNone/>
              <a:defRPr sz="2400" b="1">
                <a:solidFill>
                  <a:srgbClr val="002060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572000" y="2179538"/>
            <a:ext cx="4041775" cy="2276294"/>
          </a:xfrm>
        </p:spPr>
        <p:txBody>
          <a:bodyPr/>
          <a:lstStyle>
            <a:lvl1pPr algn="ctr">
              <a:defRPr sz="2400">
                <a:solidFill>
                  <a:schemeClr val="tx1"/>
                </a:solidFill>
              </a:defRPr>
            </a:lvl1pPr>
            <a:lvl2pPr algn="ctr">
              <a:defRPr sz="2000">
                <a:solidFill>
                  <a:schemeClr val="tx1"/>
                </a:solidFill>
              </a:defRPr>
            </a:lvl2pPr>
            <a:lvl3pPr algn="ctr">
              <a:defRPr sz="1800">
                <a:solidFill>
                  <a:schemeClr val="tx1"/>
                </a:solidFill>
              </a:defRPr>
            </a:lvl3pPr>
            <a:lvl4pPr algn="ctr">
              <a:defRPr sz="1600">
                <a:solidFill>
                  <a:schemeClr val="tx1"/>
                </a:solidFill>
              </a:defRPr>
            </a:lvl4pPr>
            <a:lvl5pPr algn="ctr">
              <a:defRPr sz="1600">
                <a:solidFill>
                  <a:schemeClr val="tx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2/7/2022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29119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2/7/2022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97731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2/7/2022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18640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2/7/2022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44526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074F12-AA26-4AC8-9962-C36BB8F32554}" type="datetimeFigureOut">
              <a:rPr lang="en-US" smtClean="0"/>
              <a:pPr/>
              <a:t>2/7/2022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11E867DF-3DCA-4725-94F0-F2B6BD747A82}"/>
              </a:ext>
            </a:extLst>
          </p:cNvPr>
          <p:cNvSpPr txBox="1"/>
          <p:nvPr userDrawn="1"/>
        </p:nvSpPr>
        <p:spPr>
          <a:xfrm>
            <a:off x="-9150" y="5213747"/>
            <a:ext cx="838962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bg1">
                    <a:lumMod val="65000"/>
                  </a:schemeClr>
                </a:solidFill>
              </a:rPr>
              <a:t>This presentation uses a free template provided by FPPT.com</a:t>
            </a:r>
          </a:p>
          <a:p>
            <a:r>
              <a:rPr lang="en-US" sz="1400" dirty="0">
                <a:solidFill>
                  <a:schemeClr val="bg1">
                    <a:lumMod val="65000"/>
                  </a:schemeClr>
                </a:solidFill>
              </a:rPr>
              <a:t>www.free-power-point-templates.com</a:t>
            </a:r>
          </a:p>
        </p:txBody>
      </p:sp>
    </p:spTree>
    <p:extLst>
      <p:ext uri="{BB962C8B-B14F-4D97-AF65-F5344CB8AC3E}">
        <p14:creationId xmlns:p14="http://schemas.microsoft.com/office/powerpoint/2010/main" val="19440393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1" r:id="rId1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34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41.jpeg"/><Relationship Id="rId4" Type="http://schemas.openxmlformats.org/officeDocument/2006/relationships/image" Target="../media/image40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46.jpeg"/><Relationship Id="rId5" Type="http://schemas.openxmlformats.org/officeDocument/2006/relationships/image" Target="../media/image45.jpeg"/><Relationship Id="rId4" Type="http://schemas.openxmlformats.org/officeDocument/2006/relationships/image" Target="../media/image44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49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eg"/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53.jpeg"/><Relationship Id="rId4" Type="http://schemas.openxmlformats.org/officeDocument/2006/relationships/image" Target="../media/image52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jpeg"/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57.jpeg"/><Relationship Id="rId4" Type="http://schemas.openxmlformats.org/officeDocument/2006/relationships/image" Target="../media/image56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jpeg"/><Relationship Id="rId2" Type="http://schemas.openxmlformats.org/officeDocument/2006/relationships/image" Target="../media/image58.jpe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60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jpeg"/><Relationship Id="rId2" Type="http://schemas.openxmlformats.org/officeDocument/2006/relationships/image" Target="../media/image61.jpeg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64.jpeg"/><Relationship Id="rId4" Type="http://schemas.openxmlformats.org/officeDocument/2006/relationships/image" Target="../media/image63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jpeg"/><Relationship Id="rId2" Type="http://schemas.openxmlformats.org/officeDocument/2006/relationships/image" Target="../media/image65.jpe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67.jpe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8.jpeg"/><Relationship Id="rId1" Type="http://schemas.openxmlformats.org/officeDocument/2006/relationships/slideLayout" Target="../slideLayouts/slideLayout8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9.gif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7" Type="http://schemas.openxmlformats.org/officeDocument/2006/relationships/image" Target="../media/image10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7" Type="http://schemas.openxmlformats.org/officeDocument/2006/relationships/image" Target="../media/image1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31.jpeg"/><Relationship Id="rId4" Type="http://schemas.openxmlformats.org/officeDocument/2006/relationships/image" Target="../media/image3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BA6DDC7D-1EB0-4B11-B439-F3B027A2F4D7}"/>
              </a:ext>
            </a:extLst>
          </p:cNvPr>
          <p:cNvSpPr txBox="1"/>
          <p:nvPr/>
        </p:nvSpPr>
        <p:spPr>
          <a:xfrm>
            <a:off x="104078" y="3447728"/>
            <a:ext cx="8954429" cy="184665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 eaLnBrk="1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400" dirty="0">
                <a:solidFill>
                  <a:srgbClr val="000000"/>
                </a:solidFill>
                <a:highlight>
                  <a:srgbClr val="FF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Gintar</a:t>
            </a:r>
            <a:r>
              <a:rPr lang="lt-LT" sz="1400" dirty="0">
                <a:solidFill>
                  <a:srgbClr val="000000"/>
                </a:solidFill>
                <a:highlight>
                  <a:srgbClr val="FF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ė Beržinienė</a:t>
            </a:r>
          </a:p>
          <a:p>
            <a:pPr algn="r" eaLnBrk="1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lt-LT" sz="1400" dirty="0">
                <a:solidFill>
                  <a:srgbClr val="000000"/>
                </a:solidFill>
                <a:highlight>
                  <a:srgbClr val="FF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Gintarė Klymantienė</a:t>
            </a:r>
          </a:p>
          <a:p>
            <a:pPr algn="r" eaLnBrk="1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lt-LT" sz="1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Tauragės lopšelis - darželis ,,Kodėlčius”</a:t>
            </a:r>
          </a:p>
          <a:p>
            <a:pPr algn="r" eaLnBrk="1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lt-LT" sz="1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 grupė ,,Saulutės“</a:t>
            </a:r>
          </a:p>
          <a:p>
            <a:pPr algn="ctr">
              <a:defRPr/>
            </a:pPr>
            <a:endParaRPr lang="lt-LT" sz="14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defRPr/>
            </a:pPr>
            <a:endParaRPr lang="lt-LT" sz="14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defRPr/>
            </a:pPr>
            <a:r>
              <a:rPr lang="lt-LT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Tauragė, 2022</a:t>
            </a:r>
          </a:p>
          <a:p>
            <a:pPr algn="r" eaLnBrk="1" hangingPunct="1">
              <a:spcBef>
                <a:spcPts val="0"/>
              </a:spcBef>
              <a:spcAft>
                <a:spcPts val="0"/>
              </a:spcAft>
              <a:defRPr/>
            </a:pPr>
            <a:endParaRPr lang="lt-LT" sz="16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DF999179-3C4C-4A73-BB04-A09C225B8773}"/>
              </a:ext>
            </a:extLst>
          </p:cNvPr>
          <p:cNvSpPr txBox="1"/>
          <p:nvPr/>
        </p:nvSpPr>
        <p:spPr>
          <a:xfrm>
            <a:off x="1115122" y="2274849"/>
            <a:ext cx="691375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lt-LT" sz="48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"Emocijų karuselė"</a:t>
            </a:r>
            <a:endParaRPr lang="lt-LT" sz="4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392037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3">
            <a:extLst>
              <a:ext uri="{FF2B5EF4-FFF2-40B4-BE49-F238E27FC236}">
                <a16:creationId xmlns:a16="http://schemas.microsoft.com/office/drawing/2014/main" xmlns="" id="{F98264D7-EF88-40A9-985B-3CB4FCD7ECF1}"/>
              </a:ext>
            </a:extLst>
          </p:cNvPr>
          <p:cNvSpPr txBox="1">
            <a:spLocks/>
          </p:cNvSpPr>
          <p:nvPr/>
        </p:nvSpPr>
        <p:spPr>
          <a:xfrm>
            <a:off x="391503" y="558666"/>
            <a:ext cx="8093365" cy="763525"/>
          </a:xfrm>
          <a:prstGeom prst="rect">
            <a:avLst/>
          </a:prstGeom>
        </p:spPr>
        <p:txBody>
          <a:bodyPr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lt-LT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Veikla „</a:t>
            </a:r>
            <a:r>
              <a:rPr lang="en-GB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Papuo</a:t>
            </a:r>
            <a:r>
              <a:rPr lang="lt-LT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šk grupės draugus“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Paveikslėlis 7">
            <a:extLst>
              <a:ext uri="{FF2B5EF4-FFF2-40B4-BE49-F238E27FC236}">
                <a16:creationId xmlns:a16="http://schemas.microsoft.com/office/drawing/2014/main" xmlns="" id="{C1C40942-E5AB-4653-9A51-96815439CFF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1503" y="1970820"/>
            <a:ext cx="2811968" cy="2108976"/>
          </a:xfrm>
          <a:prstGeom prst="rect">
            <a:avLst/>
          </a:prstGeom>
        </p:spPr>
      </p:pic>
      <p:pic>
        <p:nvPicPr>
          <p:cNvPr id="10" name="Paveikslėlis 9">
            <a:extLst>
              <a:ext uri="{FF2B5EF4-FFF2-40B4-BE49-F238E27FC236}">
                <a16:creationId xmlns:a16="http://schemas.microsoft.com/office/drawing/2014/main" xmlns="" id="{AB53840E-EC45-4E40-BC67-EE43936CB5F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4775" y="1962919"/>
            <a:ext cx="2811967" cy="2108976"/>
          </a:xfrm>
          <a:prstGeom prst="rect">
            <a:avLst/>
          </a:prstGeom>
        </p:spPr>
      </p:pic>
      <p:pic>
        <p:nvPicPr>
          <p:cNvPr id="12" name="Paveikslėlis 11">
            <a:extLst>
              <a:ext uri="{FF2B5EF4-FFF2-40B4-BE49-F238E27FC236}">
                <a16:creationId xmlns:a16="http://schemas.microsoft.com/office/drawing/2014/main" xmlns="" id="{A1450C1D-1696-48EA-98FE-62785A6AB0C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32032" y="1962920"/>
            <a:ext cx="2811967" cy="2108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585482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aveikslėlis 3">
            <a:extLst>
              <a:ext uri="{FF2B5EF4-FFF2-40B4-BE49-F238E27FC236}">
                <a16:creationId xmlns:a16="http://schemas.microsoft.com/office/drawing/2014/main" xmlns="" id="{CE361599-B232-4C4E-8A97-C42C343ACA4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1614" y="204439"/>
            <a:ext cx="6120162" cy="45901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513395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3">
            <a:extLst>
              <a:ext uri="{FF2B5EF4-FFF2-40B4-BE49-F238E27FC236}">
                <a16:creationId xmlns:a16="http://schemas.microsoft.com/office/drawing/2014/main" xmlns="" id="{A83EFC33-FDBF-44DE-B65E-9003499AB427}"/>
              </a:ext>
            </a:extLst>
          </p:cNvPr>
          <p:cNvSpPr txBox="1">
            <a:spLocks/>
          </p:cNvSpPr>
          <p:nvPr/>
        </p:nvSpPr>
        <p:spPr>
          <a:xfrm>
            <a:off x="391503" y="558666"/>
            <a:ext cx="8093365" cy="763525"/>
          </a:xfrm>
          <a:prstGeom prst="rect">
            <a:avLst/>
          </a:prstGeom>
        </p:spPr>
        <p:txBody>
          <a:bodyPr>
            <a:normAutofit fontScale="825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lt-LT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Varto korteles, kuriose atpažįsta ir įvardina įvairius jausmus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aveikslėlis 3">
            <a:extLst>
              <a:ext uri="{FF2B5EF4-FFF2-40B4-BE49-F238E27FC236}">
                <a16:creationId xmlns:a16="http://schemas.microsoft.com/office/drawing/2014/main" xmlns="" id="{0E2D510A-294D-475A-948A-166FEE28F87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1336" y="1576503"/>
            <a:ext cx="3170664" cy="2377998"/>
          </a:xfrm>
          <a:prstGeom prst="rect">
            <a:avLst/>
          </a:prstGeom>
        </p:spPr>
      </p:pic>
      <p:pic>
        <p:nvPicPr>
          <p:cNvPr id="6" name="Paveikslėlis 5">
            <a:extLst>
              <a:ext uri="{FF2B5EF4-FFF2-40B4-BE49-F238E27FC236}">
                <a16:creationId xmlns:a16="http://schemas.microsoft.com/office/drawing/2014/main" xmlns="" id="{7C582262-7D21-4C38-9630-4020603D7E8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14204" y="1576503"/>
            <a:ext cx="3170664" cy="23779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035629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3">
            <a:extLst>
              <a:ext uri="{FF2B5EF4-FFF2-40B4-BE49-F238E27FC236}">
                <a16:creationId xmlns:a16="http://schemas.microsoft.com/office/drawing/2014/main" xmlns="" id="{F4AEE9ED-BF27-4C4E-AB69-8F94BE77FC43}"/>
              </a:ext>
            </a:extLst>
          </p:cNvPr>
          <p:cNvSpPr txBox="1">
            <a:spLocks/>
          </p:cNvSpPr>
          <p:nvPr/>
        </p:nvSpPr>
        <p:spPr>
          <a:xfrm>
            <a:off x="391503" y="558666"/>
            <a:ext cx="8093365" cy="763525"/>
          </a:xfrm>
          <a:prstGeom prst="rect">
            <a:avLst/>
          </a:prstGeom>
        </p:spPr>
        <p:txBody>
          <a:bodyPr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lt-LT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Veikla „Nupiešk savo emociją“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aveikslėlis 3">
            <a:extLst>
              <a:ext uri="{FF2B5EF4-FFF2-40B4-BE49-F238E27FC236}">
                <a16:creationId xmlns:a16="http://schemas.microsoft.com/office/drawing/2014/main" xmlns="" id="{82D3FDCF-34F9-4104-ADCD-E712577C0D1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55948" y="3252359"/>
            <a:ext cx="2232103" cy="1674077"/>
          </a:xfrm>
          <a:prstGeom prst="rect">
            <a:avLst/>
          </a:prstGeom>
        </p:spPr>
      </p:pic>
      <p:pic>
        <p:nvPicPr>
          <p:cNvPr id="6" name="Paveikslėlis 5">
            <a:extLst>
              <a:ext uri="{FF2B5EF4-FFF2-40B4-BE49-F238E27FC236}">
                <a16:creationId xmlns:a16="http://schemas.microsoft.com/office/drawing/2014/main" xmlns="" id="{77511443-C9E5-481B-A223-DB447FE356E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8451" y="1354015"/>
            <a:ext cx="2232102" cy="1674077"/>
          </a:xfrm>
          <a:prstGeom prst="rect">
            <a:avLst/>
          </a:prstGeom>
        </p:spPr>
      </p:pic>
      <p:pic>
        <p:nvPicPr>
          <p:cNvPr id="8" name="Paveikslėlis 7">
            <a:extLst>
              <a:ext uri="{FF2B5EF4-FFF2-40B4-BE49-F238E27FC236}">
                <a16:creationId xmlns:a16="http://schemas.microsoft.com/office/drawing/2014/main" xmlns="" id="{99D1F843-C05A-4AB9-BBD9-E430C60287A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55949" y="1354014"/>
            <a:ext cx="2232102" cy="1674077"/>
          </a:xfrm>
          <a:prstGeom prst="rect">
            <a:avLst/>
          </a:prstGeom>
        </p:spPr>
      </p:pic>
      <p:pic>
        <p:nvPicPr>
          <p:cNvPr id="10" name="Paveikslėlis 9">
            <a:extLst>
              <a:ext uri="{FF2B5EF4-FFF2-40B4-BE49-F238E27FC236}">
                <a16:creationId xmlns:a16="http://schemas.microsoft.com/office/drawing/2014/main" xmlns="" id="{5E3C903E-1B02-4E8B-A9BB-C585AFCF0BE7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67707" y="1354014"/>
            <a:ext cx="2232102" cy="16740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329397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3">
            <a:extLst>
              <a:ext uri="{FF2B5EF4-FFF2-40B4-BE49-F238E27FC236}">
                <a16:creationId xmlns:a16="http://schemas.microsoft.com/office/drawing/2014/main" xmlns="" id="{71C98A19-8E87-4189-8DE3-B7B08A2152BE}"/>
              </a:ext>
            </a:extLst>
          </p:cNvPr>
          <p:cNvSpPr txBox="1">
            <a:spLocks/>
          </p:cNvSpPr>
          <p:nvPr/>
        </p:nvSpPr>
        <p:spPr>
          <a:xfrm>
            <a:off x="391503" y="558666"/>
            <a:ext cx="8093365" cy="763525"/>
          </a:xfrm>
          <a:prstGeom prst="rect">
            <a:avLst/>
          </a:prstGeom>
        </p:spPr>
        <p:txBody>
          <a:bodyPr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lt-LT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Žaidžia žaidimą „ Atkartoki veido išraišką“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aveikslėlis 3">
            <a:extLst>
              <a:ext uri="{FF2B5EF4-FFF2-40B4-BE49-F238E27FC236}">
                <a16:creationId xmlns:a16="http://schemas.microsoft.com/office/drawing/2014/main" xmlns="" id="{83F8A281-AF9E-4DEF-82F3-81A3E5E99B6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54109" y="1842578"/>
            <a:ext cx="1874340" cy="2499120"/>
          </a:xfrm>
          <a:prstGeom prst="rect">
            <a:avLst/>
          </a:prstGeom>
        </p:spPr>
      </p:pic>
      <p:pic>
        <p:nvPicPr>
          <p:cNvPr id="6" name="Paveikslėlis 5">
            <a:extLst>
              <a:ext uri="{FF2B5EF4-FFF2-40B4-BE49-F238E27FC236}">
                <a16:creationId xmlns:a16="http://schemas.microsoft.com/office/drawing/2014/main" xmlns="" id="{0E46D8C0-0F3C-4D4B-B8D4-D22F4E5D130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3245" y="1842581"/>
            <a:ext cx="1874339" cy="2499119"/>
          </a:xfrm>
          <a:prstGeom prst="rect">
            <a:avLst/>
          </a:prstGeom>
        </p:spPr>
      </p:pic>
      <p:pic>
        <p:nvPicPr>
          <p:cNvPr id="8" name="Paveikslėlis 7">
            <a:extLst>
              <a:ext uri="{FF2B5EF4-FFF2-40B4-BE49-F238E27FC236}">
                <a16:creationId xmlns:a16="http://schemas.microsoft.com/office/drawing/2014/main" xmlns="" id="{6C848E60-57DE-4C51-9913-0EDC82D7B52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1094" y="1842580"/>
            <a:ext cx="1874339" cy="2499119"/>
          </a:xfrm>
          <a:prstGeom prst="rect">
            <a:avLst/>
          </a:prstGeom>
        </p:spPr>
      </p:pic>
      <p:pic>
        <p:nvPicPr>
          <p:cNvPr id="10" name="Paveikslėlis 9">
            <a:extLst>
              <a:ext uri="{FF2B5EF4-FFF2-40B4-BE49-F238E27FC236}">
                <a16:creationId xmlns:a16="http://schemas.microsoft.com/office/drawing/2014/main" xmlns="" id="{42F7EB74-C810-43F6-8142-7C15E86407C5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5433" y="1853114"/>
            <a:ext cx="1874339" cy="2499119"/>
          </a:xfrm>
          <a:prstGeom prst="rect">
            <a:avLst/>
          </a:prstGeom>
        </p:spPr>
      </p:pic>
      <p:pic>
        <p:nvPicPr>
          <p:cNvPr id="12" name="Paveikslėlis 11">
            <a:extLst>
              <a:ext uri="{FF2B5EF4-FFF2-40B4-BE49-F238E27FC236}">
                <a16:creationId xmlns:a16="http://schemas.microsoft.com/office/drawing/2014/main" xmlns="" id="{02AFEDAA-A1A7-443B-BB95-FDE8E85DBBC3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79771" y="1842579"/>
            <a:ext cx="1874340" cy="24991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453222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3">
            <a:extLst>
              <a:ext uri="{FF2B5EF4-FFF2-40B4-BE49-F238E27FC236}">
                <a16:creationId xmlns:a16="http://schemas.microsoft.com/office/drawing/2014/main" xmlns="" id="{9B9D34F8-CB19-4F6B-8278-09B7ECFF38B7}"/>
              </a:ext>
            </a:extLst>
          </p:cNvPr>
          <p:cNvSpPr txBox="1">
            <a:spLocks/>
          </p:cNvSpPr>
          <p:nvPr/>
        </p:nvSpPr>
        <p:spPr>
          <a:xfrm>
            <a:off x="391503" y="558666"/>
            <a:ext cx="8093365" cy="763525"/>
          </a:xfrm>
          <a:prstGeom prst="rect">
            <a:avLst/>
          </a:prstGeom>
        </p:spPr>
        <p:txBody>
          <a:bodyPr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lt-LT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Veikla „Sudėlioki veidelius“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aveikslėlis 3" descr="Paveikslėlis, kuriame yra žinutė&#10;&#10;Automatiškai sugeneruotas aprašymas">
            <a:extLst>
              <a:ext uri="{FF2B5EF4-FFF2-40B4-BE49-F238E27FC236}">
                <a16:creationId xmlns:a16="http://schemas.microsoft.com/office/drawing/2014/main" xmlns="" id="{DBBD1701-4075-4F32-89BA-13430B7F1A2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51477" y="1880853"/>
            <a:ext cx="2241046" cy="2988061"/>
          </a:xfrm>
          <a:prstGeom prst="rect">
            <a:avLst/>
          </a:prstGeom>
        </p:spPr>
      </p:pic>
      <p:pic>
        <p:nvPicPr>
          <p:cNvPr id="6" name="Paveikslėlis 5" descr="Paveikslėlis, kuriame yra asmuo, vidinis&#10;&#10;Automatiškai sugeneruotas aprašymas">
            <a:extLst>
              <a:ext uri="{FF2B5EF4-FFF2-40B4-BE49-F238E27FC236}">
                <a16:creationId xmlns:a16="http://schemas.microsoft.com/office/drawing/2014/main" xmlns="" id="{C5B8A635-4FB3-4AFE-BCB1-A930BDE4360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73686" y="1880853"/>
            <a:ext cx="2241046" cy="2988061"/>
          </a:xfrm>
          <a:prstGeom prst="rect">
            <a:avLst/>
          </a:prstGeom>
        </p:spPr>
      </p:pic>
      <p:pic>
        <p:nvPicPr>
          <p:cNvPr id="10" name="Paveikslėlis 9" descr="Paveikslėlis, kuriame yra žinutė, vizitinė kortelė&#10;&#10;Automatiškai sugeneruotas aprašymas">
            <a:extLst>
              <a:ext uri="{FF2B5EF4-FFF2-40B4-BE49-F238E27FC236}">
                <a16:creationId xmlns:a16="http://schemas.microsoft.com/office/drawing/2014/main" xmlns="" id="{C593B050-ECE5-4DBD-9321-87F5543FEB1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9268" y="1880853"/>
            <a:ext cx="2241046" cy="29880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887800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3">
            <a:extLst>
              <a:ext uri="{FF2B5EF4-FFF2-40B4-BE49-F238E27FC236}">
                <a16:creationId xmlns:a16="http://schemas.microsoft.com/office/drawing/2014/main" xmlns="" id="{6E9A0B53-7324-4C30-A08D-71064758A724}"/>
              </a:ext>
            </a:extLst>
          </p:cNvPr>
          <p:cNvSpPr txBox="1">
            <a:spLocks/>
          </p:cNvSpPr>
          <p:nvPr/>
        </p:nvSpPr>
        <p:spPr>
          <a:xfrm>
            <a:off x="391503" y="558666"/>
            <a:ext cx="8093365" cy="763525"/>
          </a:xfrm>
          <a:prstGeom prst="rect">
            <a:avLst/>
          </a:prstGeom>
        </p:spPr>
        <p:txBody>
          <a:bodyPr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lt-LT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Veikla „Pasakyk, kaip aš jaučiuosi“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Paveikslėlis 5" descr="Paveikslėlis, kuriame yra žinutė, asmuo, vidinis&#10;&#10;Automatiškai sugeneruotas aprašymas">
            <a:extLst>
              <a:ext uri="{FF2B5EF4-FFF2-40B4-BE49-F238E27FC236}">
                <a16:creationId xmlns:a16="http://schemas.microsoft.com/office/drawing/2014/main" xmlns="" id="{D588FCE9-6CDA-4805-B729-9429A108C31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6047" y="1864116"/>
            <a:ext cx="2085267" cy="2780356"/>
          </a:xfrm>
          <a:prstGeom prst="rect">
            <a:avLst/>
          </a:prstGeom>
        </p:spPr>
      </p:pic>
      <p:pic>
        <p:nvPicPr>
          <p:cNvPr id="10" name="Paveikslėlis 9">
            <a:extLst>
              <a:ext uri="{FF2B5EF4-FFF2-40B4-BE49-F238E27FC236}">
                <a16:creationId xmlns:a16="http://schemas.microsoft.com/office/drawing/2014/main" xmlns="" id="{A333727D-AC30-409F-96F5-2661A6AC886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1209" y="1864116"/>
            <a:ext cx="2085267" cy="2780356"/>
          </a:xfrm>
          <a:prstGeom prst="rect">
            <a:avLst/>
          </a:prstGeom>
        </p:spPr>
      </p:pic>
      <p:pic>
        <p:nvPicPr>
          <p:cNvPr id="12" name="Paveikslėlis 11" descr="Paveikslėlis, kuriame yra žinutė&#10;&#10;Automatiškai sugeneruotas aprašymas">
            <a:extLst>
              <a:ext uri="{FF2B5EF4-FFF2-40B4-BE49-F238E27FC236}">
                <a16:creationId xmlns:a16="http://schemas.microsoft.com/office/drawing/2014/main" xmlns="" id="{661436EE-CC3E-473D-878E-F773F1684C1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6372" y="1864116"/>
            <a:ext cx="2085266" cy="2780354"/>
          </a:xfrm>
          <a:prstGeom prst="rect">
            <a:avLst/>
          </a:prstGeom>
        </p:spPr>
      </p:pic>
      <p:pic>
        <p:nvPicPr>
          <p:cNvPr id="14" name="Paveikslėlis 13">
            <a:extLst>
              <a:ext uri="{FF2B5EF4-FFF2-40B4-BE49-F238E27FC236}">
                <a16:creationId xmlns:a16="http://schemas.microsoft.com/office/drawing/2014/main" xmlns="" id="{5021C7B9-FCB8-4F70-8E59-A178F1C9B11E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1536" y="1864117"/>
            <a:ext cx="2085265" cy="27803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261597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3">
            <a:extLst>
              <a:ext uri="{FF2B5EF4-FFF2-40B4-BE49-F238E27FC236}">
                <a16:creationId xmlns:a16="http://schemas.microsoft.com/office/drawing/2014/main" xmlns="" id="{A10BC938-15B9-4F7B-8C08-9C3536F14B4D}"/>
              </a:ext>
            </a:extLst>
          </p:cNvPr>
          <p:cNvSpPr txBox="1">
            <a:spLocks/>
          </p:cNvSpPr>
          <p:nvPr/>
        </p:nvSpPr>
        <p:spPr>
          <a:xfrm>
            <a:off x="391503" y="558666"/>
            <a:ext cx="8093365" cy="763525"/>
          </a:xfrm>
          <a:prstGeom prst="rect">
            <a:avLst/>
          </a:prstGeom>
        </p:spPr>
        <p:txBody>
          <a:bodyPr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lt-LT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Žaidžiamas žaidimas „Pasukiok ir pamatysi“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4" name="Paveikslėlis 13" descr="Paveikslėlis, kuriame yra stalas, vidinis, asmuo&#10;&#10;Automatiškai sugeneruotas aprašymas">
            <a:extLst>
              <a:ext uri="{FF2B5EF4-FFF2-40B4-BE49-F238E27FC236}">
                <a16:creationId xmlns:a16="http://schemas.microsoft.com/office/drawing/2014/main" xmlns="" id="{3665BBC1-FF4D-4385-8F93-7F88739E9BD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73124" y="1791628"/>
            <a:ext cx="1862254" cy="2483005"/>
          </a:xfrm>
          <a:prstGeom prst="rect">
            <a:avLst/>
          </a:prstGeom>
        </p:spPr>
      </p:pic>
      <p:pic>
        <p:nvPicPr>
          <p:cNvPr id="16" name="Paveikslėlis 15">
            <a:extLst>
              <a:ext uri="{FF2B5EF4-FFF2-40B4-BE49-F238E27FC236}">
                <a16:creationId xmlns:a16="http://schemas.microsoft.com/office/drawing/2014/main" xmlns="" id="{5D9154E1-9FB8-48E4-9AEA-C9499B4C577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38185" y="1791627"/>
            <a:ext cx="1862254" cy="2483005"/>
          </a:xfrm>
          <a:prstGeom prst="rect">
            <a:avLst/>
          </a:prstGeom>
        </p:spPr>
      </p:pic>
      <p:pic>
        <p:nvPicPr>
          <p:cNvPr id="18" name="Paveikslėlis 17">
            <a:extLst>
              <a:ext uri="{FF2B5EF4-FFF2-40B4-BE49-F238E27FC236}">
                <a16:creationId xmlns:a16="http://schemas.microsoft.com/office/drawing/2014/main" xmlns="" id="{2C985E05-50BC-4A8C-BF31-4D724E9D315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3246" y="1836230"/>
            <a:ext cx="1862254" cy="2483005"/>
          </a:xfrm>
          <a:prstGeom prst="rect">
            <a:avLst/>
          </a:prstGeom>
        </p:spPr>
      </p:pic>
      <p:pic>
        <p:nvPicPr>
          <p:cNvPr id="20" name="Paveikslėlis 19" descr="Paveikslėlis, kuriame yra asmuo, vidinis, grindys, mažas&#10;&#10;Automatiškai sugeneruotas aprašymas">
            <a:extLst>
              <a:ext uri="{FF2B5EF4-FFF2-40B4-BE49-F238E27FC236}">
                <a16:creationId xmlns:a16="http://schemas.microsoft.com/office/drawing/2014/main" xmlns="" id="{7751D93D-F9F2-4EDB-AE36-A6D299DDEC46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307" y="1836230"/>
            <a:ext cx="1862254" cy="24830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673299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aveikslėlis 1" descr="Paveikslėlis, kuriame yra vidinis, asmuo, vaikas, kūdikis&#10;&#10;Automatiškai sugeneruotas aprašymas">
            <a:extLst>
              <a:ext uri="{FF2B5EF4-FFF2-40B4-BE49-F238E27FC236}">
                <a16:creationId xmlns:a16="http://schemas.microsoft.com/office/drawing/2014/main" xmlns="" id="{93CCBBA1-3715-4B7D-8374-44241AAC1D6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9230" y="1872706"/>
            <a:ext cx="1862254" cy="2483005"/>
          </a:xfrm>
          <a:prstGeom prst="rect">
            <a:avLst/>
          </a:prstGeom>
        </p:spPr>
      </p:pic>
      <p:pic>
        <p:nvPicPr>
          <p:cNvPr id="3" name="Paveikslėlis 2" descr="Paveikslėlis, kuriame yra asmuo, grindys, mažas&#10;&#10;Automatiškai sugeneruotas aprašymas">
            <a:extLst>
              <a:ext uri="{FF2B5EF4-FFF2-40B4-BE49-F238E27FC236}">
                <a16:creationId xmlns:a16="http://schemas.microsoft.com/office/drawing/2014/main" xmlns="" id="{190FE635-4560-4FB3-A335-F4D8E484196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2888" y="1828333"/>
            <a:ext cx="1928812" cy="2571749"/>
          </a:xfrm>
          <a:prstGeom prst="rect">
            <a:avLst/>
          </a:prstGeom>
        </p:spPr>
      </p:pic>
      <p:pic>
        <p:nvPicPr>
          <p:cNvPr id="4" name="Paveikslėlis 3" descr="Paveikslėlis, kuriame yra stalas, lėkštė, vidinis, asmuo&#10;&#10;Automatiškai sugeneruotas aprašymas">
            <a:extLst>
              <a:ext uri="{FF2B5EF4-FFF2-40B4-BE49-F238E27FC236}">
                <a16:creationId xmlns:a16="http://schemas.microsoft.com/office/drawing/2014/main" xmlns="" id="{386CAAFE-DDAA-4069-AAF0-BE65B247E5FE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82780" y="1828332"/>
            <a:ext cx="1928812" cy="25717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391651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3">
            <a:extLst>
              <a:ext uri="{FF2B5EF4-FFF2-40B4-BE49-F238E27FC236}">
                <a16:creationId xmlns:a16="http://schemas.microsoft.com/office/drawing/2014/main" xmlns="" id="{92051106-1D7A-4430-B1E3-6BE8047D1310}"/>
              </a:ext>
            </a:extLst>
          </p:cNvPr>
          <p:cNvSpPr txBox="1">
            <a:spLocks/>
          </p:cNvSpPr>
          <p:nvPr/>
        </p:nvSpPr>
        <p:spPr>
          <a:xfrm>
            <a:off x="391503" y="558666"/>
            <a:ext cx="8093365" cy="763525"/>
          </a:xfrm>
          <a:prstGeom prst="rect">
            <a:avLst/>
          </a:prstGeom>
        </p:spPr>
        <p:txBody>
          <a:bodyPr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lt-LT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Veikla „Priklijuoki man veidelį“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aveikslėlis 3" descr="Paveikslėlis, kuriame yra grindys, vidinis, jaunas, mergaitė&#10;&#10;Automatiškai sugeneruotas aprašymas">
            <a:extLst>
              <a:ext uri="{FF2B5EF4-FFF2-40B4-BE49-F238E27FC236}">
                <a16:creationId xmlns:a16="http://schemas.microsoft.com/office/drawing/2014/main" xmlns="" id="{99233EF6-AF44-4F96-B1BF-A4DBAF64859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083994" y="2244202"/>
            <a:ext cx="2906755" cy="2180066"/>
          </a:xfrm>
          <a:prstGeom prst="rect">
            <a:avLst/>
          </a:prstGeom>
        </p:spPr>
      </p:pic>
      <p:pic>
        <p:nvPicPr>
          <p:cNvPr id="6" name="Paveikslėlis 5" descr="Paveikslėlis, kuriame yra grindys, asmuo, vidinis, berniukas&#10;&#10;Automatiškai sugeneruotas aprašymas">
            <a:extLst>
              <a:ext uri="{FF2B5EF4-FFF2-40B4-BE49-F238E27FC236}">
                <a16:creationId xmlns:a16="http://schemas.microsoft.com/office/drawing/2014/main" xmlns="" id="{7A5C7EF6-AB08-4422-A3F0-309A2A8B95C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70642" y="1129990"/>
            <a:ext cx="2795239" cy="2096429"/>
          </a:xfrm>
          <a:prstGeom prst="rect">
            <a:avLst/>
          </a:prstGeom>
        </p:spPr>
      </p:pic>
      <p:pic>
        <p:nvPicPr>
          <p:cNvPr id="8" name="Paveikslėlis 7" descr="Paveikslėlis, kuriame yra žinutė, vidinis, grindys, vaikas&#10;&#10;Automatiškai sugeneruotas aprašymas">
            <a:extLst>
              <a:ext uri="{FF2B5EF4-FFF2-40B4-BE49-F238E27FC236}">
                <a16:creationId xmlns:a16="http://schemas.microsoft.com/office/drawing/2014/main" xmlns="" id="{37468CBD-048E-44AC-B10F-B6DD5C620EF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3022" y="2564475"/>
            <a:ext cx="2795239" cy="2096429"/>
          </a:xfrm>
          <a:prstGeom prst="rect">
            <a:avLst/>
          </a:prstGeom>
        </p:spPr>
      </p:pic>
      <p:pic>
        <p:nvPicPr>
          <p:cNvPr id="10" name="Paveikslėlis 9" descr="Paveikslėlis, kuriame yra asmuo, vidinis&#10;&#10;Automatiškai sugeneruotas aprašymas">
            <a:extLst>
              <a:ext uri="{FF2B5EF4-FFF2-40B4-BE49-F238E27FC236}">
                <a16:creationId xmlns:a16="http://schemas.microsoft.com/office/drawing/2014/main" xmlns="" id="{5D49BB35-FC12-4720-81FF-4E4AE574189C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-187287" y="2244201"/>
            <a:ext cx="2906754" cy="21800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674859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3">
            <a:extLst>
              <a:ext uri="{FF2B5EF4-FFF2-40B4-BE49-F238E27FC236}">
                <a16:creationId xmlns:a16="http://schemas.microsoft.com/office/drawing/2014/main" xmlns="" id="{FD678C16-EE2C-4026-AD41-CF0F208DC599}"/>
              </a:ext>
            </a:extLst>
          </p:cNvPr>
          <p:cNvSpPr txBox="1">
            <a:spLocks noChangeArrowheads="1"/>
          </p:cNvSpPr>
          <p:nvPr/>
        </p:nvSpPr>
        <p:spPr>
          <a:xfrm>
            <a:off x="457200" y="1600200"/>
            <a:ext cx="8605024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lt-LT" altLang="lt-LT" dirty="0">
                <a:latin typeface="Times New Roman" panose="02020603050405020304" pitchFamily="18" charset="0"/>
                <a:cs typeface="Times New Roman" panose="02020603050405020304" pitchFamily="18" charset="0"/>
              </a:rPr>
              <a:t>Tikslas:</a:t>
            </a:r>
          </a:p>
          <a:p>
            <a:pPr>
              <a:buFontTx/>
              <a:buNone/>
            </a:pPr>
            <a:r>
              <a:rPr lang="lt-LT" sz="18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Papildyti turimas žinias, bei įvardinti savo ir kitų jausmus ir emocijas.</a:t>
            </a:r>
          </a:p>
          <a:p>
            <a:pPr>
              <a:buFontTx/>
              <a:buNone/>
            </a:pPr>
            <a:r>
              <a:rPr lang="lt-LT" altLang="lt-LT" dirty="0">
                <a:latin typeface="Times New Roman" panose="02020603050405020304" pitchFamily="18" charset="0"/>
                <a:cs typeface="Times New Roman" panose="02020603050405020304" pitchFamily="18" charset="0"/>
              </a:rPr>
              <a:t>Uždaviniai:</a:t>
            </a:r>
          </a:p>
          <a:p>
            <a:pPr>
              <a:buFontTx/>
              <a:buNone/>
            </a:pPr>
            <a:r>
              <a:rPr lang="lt-LT" sz="19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Susipažinti su skirtingų emocijų terminais, juos įvardinti ir stengtis pademonstruoti.</a:t>
            </a:r>
          </a:p>
          <a:p>
            <a:pPr>
              <a:buFontTx/>
              <a:buNone/>
            </a:pPr>
            <a:r>
              <a:rPr lang="lt-LT" sz="19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Stengtis mimikomis, judesiais perteikti norimą informaciją.</a:t>
            </a:r>
          </a:p>
          <a:p>
            <a:pPr>
              <a:buFontTx/>
              <a:buNone/>
            </a:pPr>
            <a:r>
              <a:rPr lang="lt-LT" sz="19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Susipažinti su skirtingais nusiraminimo būdais ir priemonėmis.</a:t>
            </a:r>
          </a:p>
          <a:p>
            <a:pPr>
              <a:buFontTx/>
              <a:buNone/>
            </a:pPr>
            <a:r>
              <a:rPr lang="lt-LT" sz="19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Susipažinti su emocijų raiškos būdais iš kurių galime suprasti kito jausmus.</a:t>
            </a:r>
            <a:endParaRPr lang="lt-LT" altLang="lt-LT" sz="19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0330949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3">
            <a:extLst>
              <a:ext uri="{FF2B5EF4-FFF2-40B4-BE49-F238E27FC236}">
                <a16:creationId xmlns:a16="http://schemas.microsoft.com/office/drawing/2014/main" xmlns="" id="{17CD6070-87FC-48F0-A293-030C0340D85B}"/>
              </a:ext>
            </a:extLst>
          </p:cNvPr>
          <p:cNvSpPr txBox="1">
            <a:spLocks/>
          </p:cNvSpPr>
          <p:nvPr/>
        </p:nvSpPr>
        <p:spPr>
          <a:xfrm>
            <a:off x="391503" y="558666"/>
            <a:ext cx="8093365" cy="763525"/>
          </a:xfrm>
          <a:prstGeom prst="rect">
            <a:avLst/>
          </a:prstGeom>
        </p:spPr>
        <p:txBody>
          <a:bodyPr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lt-LT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Vaikų inicijuota veikla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Paveikslėlis 5" descr="Paveikslėlis, kuriame yra asmuo, vaikas, vidinis, mažas&#10;&#10;Automatiškai sugeneruotas aprašymas">
            <a:extLst>
              <a:ext uri="{FF2B5EF4-FFF2-40B4-BE49-F238E27FC236}">
                <a16:creationId xmlns:a16="http://schemas.microsoft.com/office/drawing/2014/main" xmlns="" id="{8841D779-D93D-4DC9-94CC-E2872A49EAA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05912" y="2238224"/>
            <a:ext cx="2507786" cy="1880840"/>
          </a:xfrm>
          <a:prstGeom prst="rect">
            <a:avLst/>
          </a:prstGeom>
        </p:spPr>
      </p:pic>
      <p:pic>
        <p:nvPicPr>
          <p:cNvPr id="8" name="Paveikslėlis 7" descr="Paveikslėlis, kuriame yra vidinis&#10;&#10;Automatiškai sugeneruotas aprašymas">
            <a:extLst>
              <a:ext uri="{FF2B5EF4-FFF2-40B4-BE49-F238E27FC236}">
                <a16:creationId xmlns:a16="http://schemas.microsoft.com/office/drawing/2014/main" xmlns="" id="{B04E57A4-950B-4569-8D74-72743E6824C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2628" y="2238224"/>
            <a:ext cx="2507785" cy="1880839"/>
          </a:xfrm>
          <a:prstGeom prst="rect">
            <a:avLst/>
          </a:prstGeom>
        </p:spPr>
      </p:pic>
      <p:pic>
        <p:nvPicPr>
          <p:cNvPr id="10" name="Paveikslėlis 9" descr="Paveikslėlis, kuriame yra vaikas, asmuo, mažas, berniukas&#10;&#10;Automatiškai sugeneruotas aprašymas">
            <a:extLst>
              <a:ext uri="{FF2B5EF4-FFF2-40B4-BE49-F238E27FC236}">
                <a16:creationId xmlns:a16="http://schemas.microsoft.com/office/drawing/2014/main" xmlns="" id="{01C59565-FA16-415D-841C-B7CFDBFC9A6E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3678039" y="2167597"/>
            <a:ext cx="2230247" cy="16726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917156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aveikslėlis 1" descr="Paveikslėlis, kuriame yra vaikas, grindys, berniukas, mažas&#10;&#10;Automatiškai sugeneruotas aprašymas">
            <a:extLst>
              <a:ext uri="{FF2B5EF4-FFF2-40B4-BE49-F238E27FC236}">
                <a16:creationId xmlns:a16="http://schemas.microsoft.com/office/drawing/2014/main" xmlns="" id="{BFECCCF1-186C-4451-A4AC-B55F38495DA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24409" y="1163990"/>
            <a:ext cx="4495182" cy="33713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6994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3">
            <a:extLst>
              <a:ext uri="{FF2B5EF4-FFF2-40B4-BE49-F238E27FC236}">
                <a16:creationId xmlns:a16="http://schemas.microsoft.com/office/drawing/2014/main" xmlns="" id="{DBB6831E-41B8-4FB9-94BF-52B68EB4DCC2}"/>
              </a:ext>
            </a:extLst>
          </p:cNvPr>
          <p:cNvSpPr txBox="1">
            <a:spLocks/>
          </p:cNvSpPr>
          <p:nvPr/>
        </p:nvSpPr>
        <p:spPr>
          <a:xfrm>
            <a:off x="391503" y="304800"/>
            <a:ext cx="8093365" cy="1017391"/>
          </a:xfrm>
          <a:prstGeom prst="rect">
            <a:avLst/>
          </a:prstGeom>
        </p:spPr>
        <p:txBody>
          <a:bodyPr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lt-LT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Refleksija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348C77CB-5C35-45B8-BC93-C70BE14EFA44}"/>
              </a:ext>
            </a:extLst>
          </p:cNvPr>
          <p:cNvSpPr txBox="1"/>
          <p:nvPr/>
        </p:nvSpPr>
        <p:spPr>
          <a:xfrm>
            <a:off x="921834" y="1471961"/>
            <a:ext cx="7367239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t-LT" dirty="0">
                <a:latin typeface="Times New Roman" panose="02020603050405020304" pitchFamily="18" charset="0"/>
                <a:cs typeface="Times New Roman" panose="02020603050405020304" pitchFamily="18" charset="0"/>
              </a:rPr>
              <a:t>Vaikai su dideliu džiaugsmu įsitraukė į veiklas, kartu diskutuodami kokia, tai galėtų būti emocija.</a:t>
            </a:r>
          </a:p>
          <a:p>
            <a:endParaRPr lang="lt-LT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lt-LT" dirty="0">
                <a:latin typeface="Times New Roman" panose="02020603050405020304" pitchFamily="18" charset="0"/>
                <a:cs typeface="Times New Roman" panose="02020603050405020304" pitchFamily="18" charset="0"/>
              </a:rPr>
              <a:t>Nustebino tai, kad didžioji dalis vaikų gebėjo tiksliai įvardinti pagrindines emocijas.</a:t>
            </a:r>
          </a:p>
          <a:p>
            <a:endParaRPr lang="lt-LT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lt-LT" dirty="0">
                <a:latin typeface="Times New Roman" panose="02020603050405020304" pitchFamily="18" charset="0"/>
                <a:cs typeface="Times New Roman" panose="02020603050405020304" pitchFamily="18" charset="0"/>
              </a:rPr>
              <a:t>Vaikai greitai suvokė, koks muzikos ritmas liūdnos, o koks ritmas linksmos muzikos.</a:t>
            </a:r>
          </a:p>
          <a:p>
            <a:endParaRPr lang="lt-LT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lt-LT" altLang="lt-LT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Visos šios veiklos vaikus labai sudomino. Jie sužinojo skirtingų emocijų pavadinimus, jų reiškimo būdus, kodėl svarbu kitiems pasakyti, kaip jaučiamės, patyrė atradimo džiaugsmą, plėtėsi kalbos žodynas. </a:t>
            </a:r>
          </a:p>
          <a:p>
            <a:endParaRPr lang="lt-LT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lt-LT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3968411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98211EEB-6060-44FE-AB8C-B60BC65FAF13}"/>
              </a:ext>
            </a:extLst>
          </p:cNvPr>
          <p:cNvSpPr txBox="1"/>
          <p:nvPr/>
        </p:nvSpPr>
        <p:spPr>
          <a:xfrm>
            <a:off x="1884784" y="545841"/>
            <a:ext cx="5374433" cy="1042696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ctr"/>
            <a:r>
              <a:rPr lang="lt-LT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Ačiū už dėmesį </a:t>
            </a:r>
            <a:r>
              <a:rPr lang="lt-LT" sz="44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</a:t>
            </a:r>
            <a:endParaRPr lang="lt-LT" sz="4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 descr="Great Thank you gifs on PandaGif | Best Thank you gifs">
            <a:extLst>
              <a:ext uri="{FF2B5EF4-FFF2-40B4-BE49-F238E27FC236}">
                <a16:creationId xmlns:a16="http://schemas.microsoft.com/office/drawing/2014/main" xmlns="" id="{E6F6ED7A-CBE8-40F7-B1AA-66D4231DF85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18458" y="1627273"/>
            <a:ext cx="4337738" cy="31578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8454879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urinio vietos rezervavimo ženklas 2">
            <a:extLst>
              <a:ext uri="{FF2B5EF4-FFF2-40B4-BE49-F238E27FC236}">
                <a16:creationId xmlns:a16="http://schemas.microsoft.com/office/drawing/2014/main" xmlns="" id="{F0A2F240-A340-4EF4-A85D-D68C00CA4FCD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2549912" y="1107688"/>
            <a:ext cx="6136888" cy="5018475"/>
          </a:xfrm>
        </p:spPr>
        <p:txBody>
          <a:bodyPr>
            <a:normAutofit/>
          </a:bodyPr>
          <a:lstStyle/>
          <a:p>
            <a:pPr eaLnBrk="1" hangingPunct="1"/>
            <a:r>
              <a:rPr lang="lt-LT" altLang="lt-LT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Provokacija</a:t>
            </a:r>
            <a:r>
              <a:rPr lang="en-GB" altLang="lt-LT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lt-LT" altLang="lt-LT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vaikai</a:t>
            </a:r>
            <a:r>
              <a:rPr lang="en-GB" altLang="lt-LT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lt-LT" altLang="lt-LT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randa</a:t>
            </a:r>
            <a:r>
              <a:rPr lang="en-GB" altLang="lt-LT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lt-LT" altLang="lt-LT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ant stalo padėtus veidrodėlius, kuriuos apžiūrinėja, veidrodėliuose pamato save, bando padaryti įvairias veido išraiškas.</a:t>
            </a:r>
          </a:p>
          <a:p>
            <a:pPr eaLnBrk="1" hangingPunct="1"/>
            <a:endParaRPr lang="lt-LT" altLang="lt-LT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/>
            <a:r>
              <a:rPr lang="lt-LT" altLang="lt-LT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Pateikiami klausimai: </a:t>
            </a:r>
            <a:r>
              <a:rPr lang="lt-LT" altLang="lt-LT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Ką matai veidrodėlyje? Pabandyk paliesti savo nosį? Pabandyk paliesti veidrodėlyje savo atspindžio nosį?</a:t>
            </a:r>
          </a:p>
          <a:p>
            <a:pPr eaLnBrk="1" hangingPunct="1"/>
            <a:endParaRPr lang="lt-LT" altLang="lt-LT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/>
            <a:r>
              <a:rPr lang="lt-LT" altLang="lt-LT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Iššūkis: </a:t>
            </a:r>
            <a:r>
              <a:rPr lang="lt-LT" altLang="lt-LT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žiūrėdamas į veidrodėlį parodyk savo šiandienę nuotaiką, bei pažiūrėjus į draugą pabandyk pasakyti, kaip jis jaučiasi šiandiena.</a:t>
            </a:r>
            <a:endParaRPr lang="en-GB" altLang="lt-LT" sz="20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0163387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536879" y="305905"/>
            <a:ext cx="8093365" cy="763525"/>
          </a:xfrm>
        </p:spPr>
        <p:txBody>
          <a:bodyPr>
            <a:normAutofit fontScale="90000"/>
          </a:bodyPr>
          <a:lstStyle/>
          <a:p>
            <a:pPr algn="ctr"/>
            <a:r>
              <a:rPr lang="lt-LT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Vaikai tyrinėja savo veido išraiškas veidrodėlyje</a:t>
            </a:r>
            <a:endParaRPr lang="en-US" dirty="0"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8" name="Paveikslėlis 17" descr="Paveikslėlis, kuriame yra žinutė, vidinis&#10;&#10;Automatiškai sugeneruotas aprašymas">
            <a:extLst>
              <a:ext uri="{FF2B5EF4-FFF2-40B4-BE49-F238E27FC236}">
                <a16:creationId xmlns:a16="http://schemas.microsoft.com/office/drawing/2014/main" xmlns="" id="{EFA39561-DD32-4EFC-90C6-3C6CCE2485F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465" y="1210213"/>
            <a:ext cx="1593928" cy="2125237"/>
          </a:xfrm>
          <a:prstGeom prst="rect">
            <a:avLst/>
          </a:prstGeom>
        </p:spPr>
      </p:pic>
      <p:pic>
        <p:nvPicPr>
          <p:cNvPr id="20" name="Paveikslėlis 19" descr="Paveikslėlis, kuriame yra žinutė&#10;&#10;Automatiškai sugeneruotas aprašymas">
            <a:extLst>
              <a:ext uri="{FF2B5EF4-FFF2-40B4-BE49-F238E27FC236}">
                <a16:creationId xmlns:a16="http://schemas.microsoft.com/office/drawing/2014/main" xmlns="" id="{536E8004-55EA-465C-BA1F-85096A22269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88527" y="3447425"/>
            <a:ext cx="2110468" cy="1582851"/>
          </a:xfrm>
          <a:prstGeom prst="rect">
            <a:avLst/>
          </a:prstGeom>
        </p:spPr>
      </p:pic>
      <p:pic>
        <p:nvPicPr>
          <p:cNvPr id="24" name="Paveikslėlis 23" descr="Paveikslėlis, kuriame yra asmuo, vidinis&#10;&#10;Automatiškai sugeneruotas aprašymas">
            <a:extLst>
              <a:ext uri="{FF2B5EF4-FFF2-40B4-BE49-F238E27FC236}">
                <a16:creationId xmlns:a16="http://schemas.microsoft.com/office/drawing/2014/main" xmlns="" id="{A11DC303-22C1-4D77-AA04-0CF460C8D9B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34765" y="1195810"/>
            <a:ext cx="1593928" cy="2125237"/>
          </a:xfrm>
          <a:prstGeom prst="rect">
            <a:avLst/>
          </a:prstGeom>
        </p:spPr>
      </p:pic>
      <p:pic>
        <p:nvPicPr>
          <p:cNvPr id="26" name="Paveikslėlis 25" descr="Paveikslėlis, kuriame yra vidinis, asmuo, grindys, stalas&#10;&#10;Automatiškai sugeneruotas aprašymas">
            <a:extLst>
              <a:ext uri="{FF2B5EF4-FFF2-40B4-BE49-F238E27FC236}">
                <a16:creationId xmlns:a16="http://schemas.microsoft.com/office/drawing/2014/main" xmlns="" id="{11DF91DA-BEE8-4EEA-BAC3-A00E3C86BBF9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4631" y="1195809"/>
            <a:ext cx="1593928" cy="2125237"/>
          </a:xfrm>
          <a:prstGeom prst="rect">
            <a:avLst/>
          </a:prstGeom>
        </p:spPr>
      </p:pic>
      <p:pic>
        <p:nvPicPr>
          <p:cNvPr id="28" name="Paveikslėlis 27" descr="Paveikslėlis, kuriame yra asmuo, vidinis&#10;&#10;Automatiškai sugeneruotas aprašymas">
            <a:extLst>
              <a:ext uri="{FF2B5EF4-FFF2-40B4-BE49-F238E27FC236}">
                <a16:creationId xmlns:a16="http://schemas.microsoft.com/office/drawing/2014/main" xmlns="" id="{05789844-9109-44DD-BFFC-4ACE770D205C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4359" y="1195809"/>
            <a:ext cx="1593929" cy="2125238"/>
          </a:xfrm>
          <a:prstGeom prst="rect">
            <a:avLst/>
          </a:prstGeom>
        </p:spPr>
      </p:pic>
      <p:pic>
        <p:nvPicPr>
          <p:cNvPr id="30" name="Paveikslėlis 29" descr="Paveikslėlis, kuriame yra asmuo, vidinis&#10;&#10;Automatiškai sugeneruotas aprašymas">
            <a:extLst>
              <a:ext uri="{FF2B5EF4-FFF2-40B4-BE49-F238E27FC236}">
                <a16:creationId xmlns:a16="http://schemas.microsoft.com/office/drawing/2014/main" xmlns="" id="{CE66F4C4-BE86-49C0-AEDA-81DDFB7BA41D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46797" y="1195810"/>
            <a:ext cx="1593928" cy="21252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078371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xmlns="" id="{126C1084-EB23-47AB-9A0D-E8FA79079413}"/>
              </a:ext>
            </a:extLst>
          </p:cNvPr>
          <p:cNvSpPr txBox="1">
            <a:spLocks/>
          </p:cNvSpPr>
          <p:nvPr/>
        </p:nvSpPr>
        <p:spPr>
          <a:xfrm>
            <a:off x="391503" y="558666"/>
            <a:ext cx="8093365" cy="763525"/>
          </a:xfrm>
          <a:prstGeom prst="rect">
            <a:avLst/>
          </a:prstGeom>
        </p:spPr>
        <p:txBody>
          <a:bodyPr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lt-LT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Bando paliesti savo ir atspindžio nosytę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aveikslėlis 4" descr="Paveikslėlis, kuriame yra žinutė, vidinis&#10;&#10;Automatiškai sugeneruotas aprašymas">
            <a:extLst>
              <a:ext uri="{FF2B5EF4-FFF2-40B4-BE49-F238E27FC236}">
                <a16:creationId xmlns:a16="http://schemas.microsoft.com/office/drawing/2014/main" xmlns="" id="{EF448478-4799-4739-A142-6DFC271B2CE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80173" y="2170535"/>
            <a:ext cx="1583652" cy="2111536"/>
          </a:xfrm>
          <a:prstGeom prst="rect">
            <a:avLst/>
          </a:prstGeom>
        </p:spPr>
      </p:pic>
      <p:pic>
        <p:nvPicPr>
          <p:cNvPr id="7" name="Paveikslėlis 6" descr="Paveikslėlis, kuriame yra asmuo, vidinis&#10;&#10;Automatiškai sugeneruotas aprašymas">
            <a:extLst>
              <a:ext uri="{FF2B5EF4-FFF2-40B4-BE49-F238E27FC236}">
                <a16:creationId xmlns:a16="http://schemas.microsoft.com/office/drawing/2014/main" xmlns="" id="{2A2A0360-D4D1-4CA4-A194-6B07BAF04E5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309" y="2170535"/>
            <a:ext cx="1583652" cy="2111536"/>
          </a:xfrm>
          <a:prstGeom prst="rect">
            <a:avLst/>
          </a:prstGeom>
        </p:spPr>
      </p:pic>
      <p:pic>
        <p:nvPicPr>
          <p:cNvPr id="9" name="Paveikslėlis 8" descr="Paveikslėlis, kuriame yra asmuo, vidinis, mažas, mėlyna&#10;&#10;Automatiškai sugeneruotas aprašymas">
            <a:extLst>
              <a:ext uri="{FF2B5EF4-FFF2-40B4-BE49-F238E27FC236}">
                <a16:creationId xmlns:a16="http://schemas.microsoft.com/office/drawing/2014/main" xmlns="" id="{92A1F074-C0F5-45D3-967B-0A289173DE5E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50242" y="2170535"/>
            <a:ext cx="1583652" cy="2111536"/>
          </a:xfrm>
          <a:prstGeom prst="rect">
            <a:avLst/>
          </a:prstGeom>
        </p:spPr>
      </p:pic>
      <p:pic>
        <p:nvPicPr>
          <p:cNvPr id="11" name="Paveikslėlis 10" descr="Paveikslėlis, kuriame yra vidinis, asmuo&#10;&#10;Automatiškai sugeneruotas aprašymas">
            <a:extLst>
              <a:ext uri="{FF2B5EF4-FFF2-40B4-BE49-F238E27FC236}">
                <a16:creationId xmlns:a16="http://schemas.microsoft.com/office/drawing/2014/main" xmlns="" id="{EAD51CB8-A306-4FC5-85F8-733583694429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50741" y="2170534"/>
            <a:ext cx="1583653" cy="2111537"/>
          </a:xfrm>
          <a:prstGeom prst="rect">
            <a:avLst/>
          </a:prstGeom>
        </p:spPr>
      </p:pic>
      <p:pic>
        <p:nvPicPr>
          <p:cNvPr id="13" name="Paveikslėlis 12">
            <a:extLst>
              <a:ext uri="{FF2B5EF4-FFF2-40B4-BE49-F238E27FC236}">
                <a16:creationId xmlns:a16="http://schemas.microsoft.com/office/drawing/2014/main" xmlns="" id="{390A23C9-B844-4441-8373-B0DDA7A45055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10106" y="2170535"/>
            <a:ext cx="1583652" cy="21115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10069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3">
            <a:extLst>
              <a:ext uri="{FF2B5EF4-FFF2-40B4-BE49-F238E27FC236}">
                <a16:creationId xmlns:a16="http://schemas.microsoft.com/office/drawing/2014/main" xmlns="" id="{6A56FC39-9234-46B7-BF83-54C4F981EBF3}"/>
              </a:ext>
            </a:extLst>
          </p:cNvPr>
          <p:cNvSpPr txBox="1">
            <a:spLocks/>
          </p:cNvSpPr>
          <p:nvPr/>
        </p:nvSpPr>
        <p:spPr>
          <a:xfrm>
            <a:off x="391503" y="558666"/>
            <a:ext cx="8093365" cy="763525"/>
          </a:xfrm>
          <a:prstGeom prst="rect">
            <a:avLst/>
          </a:prstGeom>
        </p:spPr>
        <p:txBody>
          <a:bodyPr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lt-LT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Parodyk kokia šiandien tavo nuotaika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6" name="Paveikslėlis 15">
            <a:extLst>
              <a:ext uri="{FF2B5EF4-FFF2-40B4-BE49-F238E27FC236}">
                <a16:creationId xmlns:a16="http://schemas.microsoft.com/office/drawing/2014/main" xmlns="" id="{88A6FC91-5F2E-4B59-B3DE-9E676F5CBC6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68190" y="1972059"/>
            <a:ext cx="1497634" cy="1996845"/>
          </a:xfrm>
          <a:prstGeom prst="rect">
            <a:avLst/>
          </a:prstGeom>
        </p:spPr>
      </p:pic>
      <p:pic>
        <p:nvPicPr>
          <p:cNvPr id="18" name="Paveikslėlis 17">
            <a:extLst>
              <a:ext uri="{FF2B5EF4-FFF2-40B4-BE49-F238E27FC236}">
                <a16:creationId xmlns:a16="http://schemas.microsoft.com/office/drawing/2014/main" xmlns="" id="{EC420148-21A4-47F2-85C4-9B45BF9A53F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12436" y="2031534"/>
            <a:ext cx="1497634" cy="1996845"/>
          </a:xfrm>
          <a:prstGeom prst="rect">
            <a:avLst/>
          </a:prstGeom>
        </p:spPr>
      </p:pic>
      <p:pic>
        <p:nvPicPr>
          <p:cNvPr id="20" name="Paveikslėlis 19">
            <a:extLst>
              <a:ext uri="{FF2B5EF4-FFF2-40B4-BE49-F238E27FC236}">
                <a16:creationId xmlns:a16="http://schemas.microsoft.com/office/drawing/2014/main" xmlns="" id="{2D69E84F-DDC1-433C-90AD-15DCD160A80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5310" y="2031534"/>
            <a:ext cx="1497634" cy="1996845"/>
          </a:xfrm>
          <a:prstGeom prst="rect">
            <a:avLst/>
          </a:prstGeom>
        </p:spPr>
      </p:pic>
      <p:pic>
        <p:nvPicPr>
          <p:cNvPr id="22" name="Paveikslėlis 21">
            <a:extLst>
              <a:ext uri="{FF2B5EF4-FFF2-40B4-BE49-F238E27FC236}">
                <a16:creationId xmlns:a16="http://schemas.microsoft.com/office/drawing/2014/main" xmlns="" id="{F0773B60-4721-4B65-BAA6-C643300C6152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02452" y="2031534"/>
            <a:ext cx="1497633" cy="1996844"/>
          </a:xfrm>
          <a:prstGeom prst="rect">
            <a:avLst/>
          </a:prstGeom>
        </p:spPr>
      </p:pic>
      <p:pic>
        <p:nvPicPr>
          <p:cNvPr id="24" name="Paveikslėlis 23">
            <a:extLst>
              <a:ext uri="{FF2B5EF4-FFF2-40B4-BE49-F238E27FC236}">
                <a16:creationId xmlns:a16="http://schemas.microsoft.com/office/drawing/2014/main" xmlns="" id="{0477D948-EF8B-4C01-B44C-93BEF131ADCD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930" y="2031534"/>
            <a:ext cx="1497633" cy="19968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351189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aveikslėlis 1">
            <a:extLst>
              <a:ext uri="{FF2B5EF4-FFF2-40B4-BE49-F238E27FC236}">
                <a16:creationId xmlns:a16="http://schemas.microsoft.com/office/drawing/2014/main" xmlns="" id="{2A2625F2-E164-47CA-91C4-AAFD15FF1CA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8220" y="1835769"/>
            <a:ext cx="1627381" cy="2169841"/>
          </a:xfrm>
          <a:prstGeom prst="rect">
            <a:avLst/>
          </a:prstGeom>
        </p:spPr>
      </p:pic>
      <p:pic>
        <p:nvPicPr>
          <p:cNvPr id="3" name="Paveikslėlis 2">
            <a:extLst>
              <a:ext uri="{FF2B5EF4-FFF2-40B4-BE49-F238E27FC236}">
                <a16:creationId xmlns:a16="http://schemas.microsoft.com/office/drawing/2014/main" xmlns="" id="{B7776D1D-F4A5-4956-A8B7-79ED55C7CA5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44619" y="1835769"/>
            <a:ext cx="1627381" cy="2169841"/>
          </a:xfrm>
          <a:prstGeom prst="rect">
            <a:avLst/>
          </a:prstGeom>
        </p:spPr>
      </p:pic>
      <p:pic>
        <p:nvPicPr>
          <p:cNvPr id="4" name="Paveikslėlis 3">
            <a:extLst>
              <a:ext uri="{FF2B5EF4-FFF2-40B4-BE49-F238E27FC236}">
                <a16:creationId xmlns:a16="http://schemas.microsoft.com/office/drawing/2014/main" xmlns="" id="{8227973F-44F1-4040-8407-3C620925843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8926" y="1835769"/>
            <a:ext cx="1627381" cy="2169841"/>
          </a:xfrm>
          <a:prstGeom prst="rect">
            <a:avLst/>
          </a:prstGeom>
        </p:spPr>
      </p:pic>
      <p:pic>
        <p:nvPicPr>
          <p:cNvPr id="5" name="Paveikslėlis 4">
            <a:extLst>
              <a:ext uri="{FF2B5EF4-FFF2-40B4-BE49-F238E27FC236}">
                <a16:creationId xmlns:a16="http://schemas.microsoft.com/office/drawing/2014/main" xmlns="" id="{8FDBAE44-EA43-4758-BC6E-D06BB203BD0D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73233" y="1835769"/>
            <a:ext cx="1627381" cy="21698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433698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3">
            <a:extLst>
              <a:ext uri="{FF2B5EF4-FFF2-40B4-BE49-F238E27FC236}">
                <a16:creationId xmlns:a16="http://schemas.microsoft.com/office/drawing/2014/main" xmlns="" id="{AB16C70D-328E-4472-986E-0215E4216927}"/>
              </a:ext>
            </a:extLst>
          </p:cNvPr>
          <p:cNvSpPr txBox="1">
            <a:spLocks/>
          </p:cNvSpPr>
          <p:nvPr/>
        </p:nvSpPr>
        <p:spPr>
          <a:xfrm>
            <a:off x="391503" y="558666"/>
            <a:ext cx="8093365" cy="763525"/>
          </a:xfrm>
          <a:prstGeom prst="rect">
            <a:avLst/>
          </a:prstGeom>
        </p:spPr>
        <p:txBody>
          <a:bodyPr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lt-LT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Žaidžiamas žaidimas „Sudėlioki mano veidą“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aveikslėlis 4">
            <a:extLst>
              <a:ext uri="{FF2B5EF4-FFF2-40B4-BE49-F238E27FC236}">
                <a16:creationId xmlns:a16="http://schemas.microsoft.com/office/drawing/2014/main" xmlns="" id="{395B6560-31EC-41D1-910C-BF00C735E76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6461550" y="1722978"/>
            <a:ext cx="2096429" cy="2795238"/>
          </a:xfrm>
          <a:prstGeom prst="rect">
            <a:avLst/>
          </a:prstGeom>
        </p:spPr>
      </p:pic>
      <p:pic>
        <p:nvPicPr>
          <p:cNvPr id="7" name="Paveikslėlis 6">
            <a:extLst>
              <a:ext uri="{FF2B5EF4-FFF2-40B4-BE49-F238E27FC236}">
                <a16:creationId xmlns:a16="http://schemas.microsoft.com/office/drawing/2014/main" xmlns="" id="{D633C7BD-8018-4431-8DEC-D49DB913F88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08112" y="2072382"/>
            <a:ext cx="2795239" cy="2096429"/>
          </a:xfrm>
          <a:prstGeom prst="rect">
            <a:avLst/>
          </a:prstGeom>
        </p:spPr>
      </p:pic>
      <p:pic>
        <p:nvPicPr>
          <p:cNvPr id="9" name="Paveikslėlis 8">
            <a:extLst>
              <a:ext uri="{FF2B5EF4-FFF2-40B4-BE49-F238E27FC236}">
                <a16:creationId xmlns:a16="http://schemas.microsoft.com/office/drawing/2014/main" xmlns="" id="{3EDCBD30-CF53-4D41-921B-A96398A7744A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453484" y="1743534"/>
            <a:ext cx="2096429" cy="27952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240287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3">
            <a:extLst>
              <a:ext uri="{FF2B5EF4-FFF2-40B4-BE49-F238E27FC236}">
                <a16:creationId xmlns:a16="http://schemas.microsoft.com/office/drawing/2014/main" xmlns="" id="{B6B4A86E-B51A-44E5-99A1-5BCC3364DB69}"/>
              </a:ext>
            </a:extLst>
          </p:cNvPr>
          <p:cNvSpPr txBox="1">
            <a:spLocks/>
          </p:cNvSpPr>
          <p:nvPr/>
        </p:nvSpPr>
        <p:spPr>
          <a:xfrm>
            <a:off x="391503" y="558666"/>
            <a:ext cx="8093365" cy="763525"/>
          </a:xfrm>
          <a:prstGeom prst="rect">
            <a:avLst/>
          </a:prstGeom>
        </p:spPr>
        <p:txBody>
          <a:bodyPr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lt-LT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Veikla „Surask mano porą“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aveikslėlis 3">
            <a:extLst>
              <a:ext uri="{FF2B5EF4-FFF2-40B4-BE49-F238E27FC236}">
                <a16:creationId xmlns:a16="http://schemas.microsoft.com/office/drawing/2014/main" xmlns="" id="{5A40738F-C85A-4F06-9A61-0BCC515616E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09371" y="1649914"/>
            <a:ext cx="1928814" cy="2571752"/>
          </a:xfrm>
          <a:prstGeom prst="rect">
            <a:avLst/>
          </a:prstGeom>
        </p:spPr>
      </p:pic>
      <p:pic>
        <p:nvPicPr>
          <p:cNvPr id="6" name="Paveikslėlis 5">
            <a:extLst>
              <a:ext uri="{FF2B5EF4-FFF2-40B4-BE49-F238E27FC236}">
                <a16:creationId xmlns:a16="http://schemas.microsoft.com/office/drawing/2014/main" xmlns="" id="{A7124638-D61B-4CB6-8260-69BC8983F28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051" y="1649916"/>
            <a:ext cx="1928813" cy="2571751"/>
          </a:xfrm>
          <a:prstGeom prst="rect">
            <a:avLst/>
          </a:prstGeom>
        </p:spPr>
      </p:pic>
      <p:pic>
        <p:nvPicPr>
          <p:cNvPr id="8" name="Paveikslėlis 7">
            <a:extLst>
              <a:ext uri="{FF2B5EF4-FFF2-40B4-BE49-F238E27FC236}">
                <a16:creationId xmlns:a16="http://schemas.microsoft.com/office/drawing/2014/main" xmlns="" id="{48223936-4A2A-4F7B-9139-1078D49CFC2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43692" y="1649914"/>
            <a:ext cx="1928813" cy="2571750"/>
          </a:xfrm>
          <a:prstGeom prst="rect">
            <a:avLst/>
          </a:prstGeom>
        </p:spPr>
      </p:pic>
      <p:pic>
        <p:nvPicPr>
          <p:cNvPr id="10" name="Paveikslėlis 9">
            <a:extLst>
              <a:ext uri="{FF2B5EF4-FFF2-40B4-BE49-F238E27FC236}">
                <a16:creationId xmlns:a16="http://schemas.microsoft.com/office/drawing/2014/main" xmlns="" id="{788D33CC-082A-42AD-97DA-27E505DFE052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78012" y="1649914"/>
            <a:ext cx="1928813" cy="2571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244898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317</Words>
  <Application>Microsoft Office PowerPoint</Application>
  <PresentationFormat>Demonstracija ekrane (16:9)</PresentationFormat>
  <Paragraphs>45</Paragraphs>
  <Slides>23</Slides>
  <Notes>2</Notes>
  <HiddenSlides>0</HiddenSlides>
  <MMClips>0</MMClips>
  <ScaleCrop>false</ScaleCrop>
  <HeadingPairs>
    <vt:vector size="6" baseType="variant">
      <vt:variant>
        <vt:lpstr>Naudojami šriftai</vt:lpstr>
      </vt:variant>
      <vt:variant>
        <vt:i4>4</vt:i4>
      </vt:variant>
      <vt:variant>
        <vt:lpstr>Tema</vt:lpstr>
      </vt:variant>
      <vt:variant>
        <vt:i4>1</vt:i4>
      </vt:variant>
      <vt:variant>
        <vt:lpstr>Skaidrių pavadinimai</vt:lpstr>
      </vt:variant>
      <vt:variant>
        <vt:i4>23</vt:i4>
      </vt:variant>
    </vt:vector>
  </HeadingPairs>
  <TitlesOfParts>
    <vt:vector size="28" baseType="lpstr">
      <vt:lpstr>Arial</vt:lpstr>
      <vt:lpstr>Calibri</vt:lpstr>
      <vt:lpstr>Times New Roman</vt:lpstr>
      <vt:lpstr>Wingdings</vt:lpstr>
      <vt:lpstr>Office Theme</vt:lpstr>
      <vt:lpstr>„PowerPoint“ pateiktis</vt:lpstr>
      <vt:lpstr>„PowerPoint“ pateiktis</vt:lpstr>
      <vt:lpstr>„PowerPoint“ pateiktis</vt:lpstr>
      <vt:lpstr>Vaikai tyrinėja savo veido išraiškas veidrodėlyje</vt:lpstr>
      <vt:lpstr>„PowerPoint“ pateiktis</vt:lpstr>
      <vt:lpstr>„PowerPoint“ pateiktis</vt:lpstr>
      <vt:lpstr>„PowerPoint“ pateiktis</vt:lpstr>
      <vt:lpstr>„PowerPoint“ pateiktis</vt:lpstr>
      <vt:lpstr>„PowerPoint“ pateiktis</vt:lpstr>
      <vt:lpstr>„PowerPoint“ pateiktis</vt:lpstr>
      <vt:lpstr>„PowerPoint“ pateiktis</vt:lpstr>
      <vt:lpstr>„PowerPoint“ pateiktis</vt:lpstr>
      <vt:lpstr>„PowerPoint“ pateiktis</vt:lpstr>
      <vt:lpstr>„PowerPoint“ pateiktis</vt:lpstr>
      <vt:lpstr>„PowerPoint“ pateiktis</vt:lpstr>
      <vt:lpstr>„PowerPoint“ pateiktis</vt:lpstr>
      <vt:lpstr>„PowerPoint“ pateiktis</vt:lpstr>
      <vt:lpstr>„PowerPoint“ pateiktis</vt:lpstr>
      <vt:lpstr>„PowerPoint“ pateiktis</vt:lpstr>
      <vt:lpstr>„PowerPoint“ pateiktis</vt:lpstr>
      <vt:lpstr>„PowerPoint“ pateiktis</vt:lpstr>
      <vt:lpstr>„PowerPoint“ pateiktis</vt:lpstr>
      <vt:lpstr>„PowerPoint“ pateiktis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2017-08-01T15:40:51Z</dcterms:created>
  <dcterms:modified xsi:type="dcterms:W3CDTF">2022-02-07T11:16:09Z</dcterms:modified>
</cp:coreProperties>
</file>