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339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427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13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633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85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370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38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19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99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19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915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052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522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57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97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46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76B316-2E98-4669-83A2-37B9C27EB04A}" type="datetimeFigureOut">
              <a:rPr lang="lt-LT" smtClean="0"/>
              <a:t>2022-02-08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A75D58-7139-470F-9EF6-9121B0A84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2241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Tauragės </a:t>
            </a:r>
            <a:r>
              <a:rPr lang="lt-LT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l.d</a:t>
            </a:r>
            <a: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lt-LT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Kodėlčius</a:t>
            </a:r>
            <a: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b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Grupė OPA-PA</a:t>
            </a:r>
            <a:br>
              <a:rPr lang="lt-LT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374467" y="5130799"/>
            <a:ext cx="4564983" cy="1617133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Mok. Ieva </a:t>
            </a:r>
            <a:r>
              <a:rPr lang="lt-L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Andriukaitytė</a:t>
            </a:r>
            <a:endParaRPr lang="lt-L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Mok., </a:t>
            </a:r>
            <a:r>
              <a:rPr lang="lt-L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Vilma </a:t>
            </a:r>
            <a:r>
              <a:rPr lang="lt-L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Košinskienė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2022m.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227667" y="2768600"/>
            <a:ext cx="9657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Aš ir pasaulis „ENERGIUKAI“</a:t>
            </a:r>
            <a:endParaRPr lang="lt-LT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Tikslas: Susipažinimas su namais, bei namelių įvairove.</a:t>
            </a:r>
          </a:p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Uždaviniai:</a:t>
            </a:r>
          </a:p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Suteikti galimybę savarankiškai kurti, dekoruoti statinius;</a:t>
            </a:r>
          </a:p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Organizuoti žaidimus, kuriuose reikėtų daryti paeiliui (atidaryti vartelius ir kt.)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9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241" y="2163595"/>
            <a:ext cx="2962251" cy="361473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8" y="586616"/>
            <a:ext cx="4286372" cy="390071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586616"/>
            <a:ext cx="4140200" cy="39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2" y="431013"/>
            <a:ext cx="2962395" cy="3614738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594" y="2065868"/>
            <a:ext cx="3103273" cy="446746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37" y="873759"/>
            <a:ext cx="514502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1930400" cy="1888067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625565"/>
            <a:ext cx="3488265" cy="3614738"/>
          </a:xfr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625565"/>
            <a:ext cx="5762095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7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40933" y="1447800"/>
            <a:ext cx="3674534" cy="227753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9" y="702732"/>
            <a:ext cx="4284993" cy="404706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62" y="783772"/>
            <a:ext cx="51435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Refleksija: Tikslą ir uždavinius pavyko įgyvendinti. Vaikams labai patiko piešti, dekoruoti meškiuko namelį. Vaikams buvo suteikta daug gerų emocijų.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1922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78</Words>
  <Application>Microsoft Office PowerPoint</Application>
  <PresentationFormat>Plačiaekranė</PresentationFormat>
  <Paragraphs>11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Dalis</vt:lpstr>
      <vt:lpstr>  Tauragės l.d. „Kodėlčius“ Grupė OPA-PA  </vt:lpstr>
      <vt:lpstr>„PowerPoint“ pateiktis</vt:lpstr>
      <vt:lpstr>„PowerPoint“ pateiktis</vt:lpstr>
      <vt:lpstr> </vt:lpstr>
      <vt:lpstr>„PowerPoint“ pateiktis</vt:lpstr>
      <vt:lpstr>„PowerPoint“ pateiktis</vt:lpstr>
      <vt:lpstr>„PowerPoint“ pateiktis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ENERGIUKAI</dc:title>
  <dc:creator>O PA PA</dc:creator>
  <cp:lastModifiedBy>PC</cp:lastModifiedBy>
  <cp:revision>7</cp:revision>
  <dcterms:created xsi:type="dcterms:W3CDTF">2022-02-03T11:17:41Z</dcterms:created>
  <dcterms:modified xsi:type="dcterms:W3CDTF">2022-02-08T07:05:41Z</dcterms:modified>
</cp:coreProperties>
</file>