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3"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829" autoAdjust="0"/>
  </p:normalViewPr>
  <p:slideViewPr>
    <p:cSldViewPr snapToGrid="0">
      <p:cViewPr varScale="1">
        <p:scale>
          <a:sx n="87" d="100"/>
          <a:sy n="87" d="100"/>
        </p:scale>
        <p:origin x="87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6DC31E-686D-4BB9-BA92-1D29CDABAFAF}" type="datetimeFigureOut">
              <a:rPr lang="lt-LT" smtClean="0"/>
              <a:t>2022-02-07</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219076-4C6B-4061-95CD-4FB8F338089B}" type="slidenum">
              <a:rPr lang="lt-LT" smtClean="0"/>
              <a:t>‹#›</a:t>
            </a:fld>
            <a:endParaRPr lang="lt-LT"/>
          </a:p>
        </p:txBody>
      </p:sp>
    </p:spTree>
    <p:extLst>
      <p:ext uri="{BB962C8B-B14F-4D97-AF65-F5344CB8AC3E}">
        <p14:creationId xmlns:p14="http://schemas.microsoft.com/office/powerpoint/2010/main" val="3470681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9F219076-4C6B-4061-95CD-4FB8F338089B}" type="slidenum">
              <a:rPr lang="lt-LT" smtClean="0"/>
              <a:t>9</a:t>
            </a:fld>
            <a:endParaRPr lang="lt-LT"/>
          </a:p>
        </p:txBody>
      </p:sp>
    </p:spTree>
    <p:extLst>
      <p:ext uri="{BB962C8B-B14F-4D97-AF65-F5344CB8AC3E}">
        <p14:creationId xmlns:p14="http://schemas.microsoft.com/office/powerpoint/2010/main" val="768631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lt-LT"/>
              <a:t>Spustelėję redaguokite stilių</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Spustelėkite norėdami redaguoti šablono paantraštės stilių</a:t>
            </a:r>
            <a:endParaRPr lang="en-US" dirty="0"/>
          </a:p>
        </p:txBody>
      </p:sp>
      <p:sp>
        <p:nvSpPr>
          <p:cNvPr id="4" name="Date Placeholder 3"/>
          <p:cNvSpPr>
            <a:spLocks noGrp="1"/>
          </p:cNvSpPr>
          <p:nvPr>
            <p:ph type="dt" sz="half" idx="10"/>
          </p:nvPr>
        </p:nvSpPr>
        <p:spPr/>
        <p:txBody>
          <a:bodyPr/>
          <a:lstStyle/>
          <a:p>
            <a:fld id="{994971EE-91AC-4774-A7D0-D5D50106A8A4}" type="datetimeFigureOut">
              <a:rPr lang="lt-LT" smtClean="0"/>
              <a:t>2022-02-07</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a:xfrm>
            <a:off x="9255346" y="2750337"/>
            <a:ext cx="1171888" cy="1356442"/>
          </a:xfrm>
        </p:spPr>
        <p:txBody>
          <a:bodyPr/>
          <a:lstStyle/>
          <a:p>
            <a:fld id="{A5099B99-F43E-4A3D-ABC3-76F01827FBF6}" type="slidenum">
              <a:rPr lang="lt-LT" smtClean="0"/>
              <a:t>‹#›</a:t>
            </a:fld>
            <a:endParaRPr lang="lt-LT"/>
          </a:p>
        </p:txBody>
      </p:sp>
    </p:spTree>
    <p:extLst>
      <p:ext uri="{BB962C8B-B14F-4D97-AF65-F5344CB8AC3E}">
        <p14:creationId xmlns:p14="http://schemas.microsoft.com/office/powerpoint/2010/main" val="552565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nė nuotrauka su antrašt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lt-LT"/>
              <a:t>Spustelėję redaguokite stilių</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a:t>Spustelėkite piktogramą norėdami įtraukti paveikslėlį</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994971EE-91AC-4774-A7D0-D5D50106A8A4}" type="datetimeFigureOut">
              <a:rPr lang="lt-LT" smtClean="0"/>
              <a:t>2022-02-07</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a:xfrm>
            <a:off x="10729455" y="4711309"/>
            <a:ext cx="1154151" cy="1090789"/>
          </a:xfrm>
        </p:spPr>
        <p:txBody>
          <a:bodyPr/>
          <a:lstStyle/>
          <a:p>
            <a:fld id="{A5099B99-F43E-4A3D-ABC3-76F01827FBF6}" type="slidenum">
              <a:rPr lang="lt-LT" smtClean="0"/>
              <a:t>‹#›</a:t>
            </a:fld>
            <a:endParaRPr lang="lt-LT"/>
          </a:p>
        </p:txBody>
      </p:sp>
    </p:spTree>
    <p:extLst>
      <p:ext uri="{BB962C8B-B14F-4D97-AF65-F5344CB8AC3E}">
        <p14:creationId xmlns:p14="http://schemas.microsoft.com/office/powerpoint/2010/main" val="664840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vadinimas ir antraštė">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lt-LT"/>
              <a:t>Spustelėję redaguokite stilių</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994971EE-91AC-4774-A7D0-D5D50106A8A4}" type="datetimeFigureOut">
              <a:rPr lang="lt-LT" smtClean="0"/>
              <a:t>2022-02-07</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a:xfrm>
            <a:off x="10729455" y="4711615"/>
            <a:ext cx="1154151" cy="1090789"/>
          </a:xfrm>
        </p:spPr>
        <p:txBody>
          <a:bodyPr/>
          <a:lstStyle/>
          <a:p>
            <a:fld id="{A5099B99-F43E-4A3D-ABC3-76F01827FBF6}" type="slidenum">
              <a:rPr lang="lt-LT" smtClean="0"/>
              <a:t>‹#›</a:t>
            </a:fld>
            <a:endParaRPr lang="lt-LT"/>
          </a:p>
        </p:txBody>
      </p:sp>
    </p:spTree>
    <p:extLst>
      <p:ext uri="{BB962C8B-B14F-4D97-AF65-F5344CB8AC3E}">
        <p14:creationId xmlns:p14="http://schemas.microsoft.com/office/powerpoint/2010/main" val="2965718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asiūlymas su antrašte">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lt-LT"/>
              <a:t>Spustelėję redaguokite stilių</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994971EE-91AC-4774-A7D0-D5D50106A8A4}" type="datetimeFigureOut">
              <a:rPr lang="lt-LT" smtClean="0"/>
              <a:t>2022-02-07</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a:xfrm>
            <a:off x="10729455" y="4709925"/>
            <a:ext cx="1154151" cy="1090789"/>
          </a:xfrm>
        </p:spPr>
        <p:txBody>
          <a:bodyPr/>
          <a:lstStyle/>
          <a:p>
            <a:fld id="{A5099B99-F43E-4A3D-ABC3-76F01827FBF6}" type="slidenum">
              <a:rPr lang="lt-LT" smtClean="0"/>
              <a:t>‹#›</a:t>
            </a:fld>
            <a:endParaRPr lang="lt-LT"/>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026968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ortelės pavadinimas">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lt-LT"/>
              <a:t>Spustelėję redaguokite stilių</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994971EE-91AC-4774-A7D0-D5D50106A8A4}" type="datetimeFigureOut">
              <a:rPr lang="lt-LT" smtClean="0"/>
              <a:t>2022-02-07</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a:xfrm>
            <a:off x="10729455" y="4709925"/>
            <a:ext cx="1154151" cy="1090789"/>
          </a:xfrm>
        </p:spPr>
        <p:txBody>
          <a:bodyPr/>
          <a:lstStyle/>
          <a:p>
            <a:fld id="{A5099B99-F43E-4A3D-ABC3-76F01827FBF6}" type="slidenum">
              <a:rPr lang="lt-LT" smtClean="0"/>
              <a:t>‹#›</a:t>
            </a:fld>
            <a:endParaRPr lang="lt-LT"/>
          </a:p>
        </p:txBody>
      </p:sp>
    </p:spTree>
    <p:extLst>
      <p:ext uri="{BB962C8B-B14F-4D97-AF65-F5344CB8AC3E}">
        <p14:creationId xmlns:p14="http://schemas.microsoft.com/office/powerpoint/2010/main" val="882348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ulpelis">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lt-LT"/>
              <a:t>Spustelėję redaguokite stilių</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3" name="Date Placeholder 2"/>
          <p:cNvSpPr>
            <a:spLocks noGrp="1"/>
          </p:cNvSpPr>
          <p:nvPr>
            <p:ph type="dt" sz="half" idx="10"/>
          </p:nvPr>
        </p:nvSpPr>
        <p:spPr/>
        <p:txBody>
          <a:bodyPr/>
          <a:lstStyle/>
          <a:p>
            <a:fld id="{994971EE-91AC-4774-A7D0-D5D50106A8A4}" type="datetimeFigureOut">
              <a:rPr lang="lt-LT" smtClean="0"/>
              <a:t>2022-02-07</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A5099B99-F43E-4A3D-ABC3-76F01827FBF6}" type="slidenum">
              <a:rPr lang="lt-LT" smtClean="0"/>
              <a:t>‹#›</a:t>
            </a:fld>
            <a:endParaRPr lang="lt-LT"/>
          </a:p>
        </p:txBody>
      </p:sp>
    </p:spTree>
    <p:extLst>
      <p:ext uri="{BB962C8B-B14F-4D97-AF65-F5344CB8AC3E}">
        <p14:creationId xmlns:p14="http://schemas.microsoft.com/office/powerpoint/2010/main" val="3720763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aveikslėlis skiltyj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lt-LT"/>
              <a:t>Spustelėję redaguokite stilių</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a:t>Spustelėkite piktogramą norėdami įtraukti paveikslėlį</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a:t>Spustelėkite piktogramą norėdami įtraukti paveikslėlį</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a:t>Spustelėkite piktogramą norėdami įtraukti paveikslėlį</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3" name="Date Placeholder 2"/>
          <p:cNvSpPr>
            <a:spLocks noGrp="1"/>
          </p:cNvSpPr>
          <p:nvPr>
            <p:ph type="dt" sz="half" idx="10"/>
          </p:nvPr>
        </p:nvSpPr>
        <p:spPr/>
        <p:txBody>
          <a:bodyPr/>
          <a:lstStyle/>
          <a:p>
            <a:fld id="{994971EE-91AC-4774-A7D0-D5D50106A8A4}" type="datetimeFigureOut">
              <a:rPr lang="lt-LT" smtClean="0"/>
              <a:t>2022-02-07</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A5099B99-F43E-4A3D-ABC3-76F01827FBF6}" type="slidenum">
              <a:rPr lang="lt-LT" smtClean="0"/>
              <a:t>‹#›</a:t>
            </a:fld>
            <a:endParaRPr lang="lt-LT"/>
          </a:p>
        </p:txBody>
      </p:sp>
    </p:spTree>
    <p:extLst>
      <p:ext uri="{BB962C8B-B14F-4D97-AF65-F5344CB8AC3E}">
        <p14:creationId xmlns:p14="http://schemas.microsoft.com/office/powerpoint/2010/main" val="14644601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lt-LT"/>
              <a:t>Spustelėję redaguokite stilių</a:t>
            </a:r>
            <a:endParaRPr lang="en-US" dirty="0"/>
          </a:p>
        </p:txBody>
      </p:sp>
      <p:sp>
        <p:nvSpPr>
          <p:cNvPr id="3" name="Vertical Text Placeholder 2"/>
          <p:cNvSpPr>
            <a:spLocks noGrp="1"/>
          </p:cNvSpPr>
          <p:nvPr>
            <p:ph type="body" orient="vert" idx="1"/>
          </p:nvPr>
        </p:nvSpPr>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994971EE-91AC-4774-A7D0-D5D50106A8A4}" type="datetimeFigureOut">
              <a:rPr lang="lt-LT" smtClean="0"/>
              <a:t>2022-02-07</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5099B99-F43E-4A3D-ABC3-76F01827FBF6}" type="slidenum">
              <a:rPr lang="lt-LT" smtClean="0"/>
              <a:t>‹#›</a:t>
            </a:fld>
            <a:endParaRPr lang="lt-LT"/>
          </a:p>
        </p:txBody>
      </p:sp>
    </p:spTree>
    <p:extLst>
      <p:ext uri="{BB962C8B-B14F-4D97-AF65-F5344CB8AC3E}">
        <p14:creationId xmlns:p14="http://schemas.microsoft.com/office/powerpoint/2010/main" val="351353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lt-LT"/>
              <a:t>Spustelėję redaguokite stilių</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994971EE-91AC-4774-A7D0-D5D50106A8A4}" type="datetimeFigureOut">
              <a:rPr lang="lt-LT" smtClean="0"/>
              <a:t>2022-02-07</a:t>
            </a:fld>
            <a:endParaRPr lang="lt-LT"/>
          </a:p>
        </p:txBody>
      </p:sp>
      <p:sp>
        <p:nvSpPr>
          <p:cNvPr id="5" name="Footer Placeholder 4"/>
          <p:cNvSpPr>
            <a:spLocks noGrp="1"/>
          </p:cNvSpPr>
          <p:nvPr>
            <p:ph type="ftr" sz="quarter" idx="11"/>
          </p:nvPr>
        </p:nvSpPr>
        <p:spPr>
          <a:xfrm>
            <a:off x="680321" y="5936188"/>
            <a:ext cx="6126805" cy="365125"/>
          </a:xfrm>
        </p:spPr>
        <p:txBody>
          <a:bodyPr/>
          <a:lstStyle/>
          <a:p>
            <a:endParaRPr lang="lt-LT"/>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A5099B99-F43E-4A3D-ABC3-76F01827FBF6}" type="slidenum">
              <a:rPr lang="lt-LT" smtClean="0"/>
              <a:t>‹#›</a:t>
            </a:fld>
            <a:endParaRPr lang="lt-LT"/>
          </a:p>
        </p:txBody>
      </p:sp>
    </p:spTree>
    <p:extLst>
      <p:ext uri="{BB962C8B-B14F-4D97-AF65-F5344CB8AC3E}">
        <p14:creationId xmlns:p14="http://schemas.microsoft.com/office/powerpoint/2010/main" val="599031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lt-LT"/>
              <a:t>Spustelėję redaguokite stilių</a:t>
            </a:r>
            <a:endParaRPr lang="en-US" dirty="0"/>
          </a:p>
        </p:txBody>
      </p:sp>
      <p:sp>
        <p:nvSpPr>
          <p:cNvPr id="3" name="Content Placeholder 2"/>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994971EE-91AC-4774-A7D0-D5D50106A8A4}" type="datetimeFigureOut">
              <a:rPr lang="lt-LT" smtClean="0"/>
              <a:t>2022-02-07</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5099B99-F43E-4A3D-ABC3-76F01827FBF6}" type="slidenum">
              <a:rPr lang="lt-LT" smtClean="0"/>
              <a:t>‹#›</a:t>
            </a:fld>
            <a:endParaRPr lang="lt-LT"/>
          </a:p>
        </p:txBody>
      </p:sp>
    </p:spTree>
    <p:extLst>
      <p:ext uri="{BB962C8B-B14F-4D97-AF65-F5344CB8AC3E}">
        <p14:creationId xmlns:p14="http://schemas.microsoft.com/office/powerpoint/2010/main" val="3976607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lt-LT"/>
              <a:t>Spustelėję redaguokite stilių</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994971EE-91AC-4774-A7D0-D5D50106A8A4}" type="datetimeFigureOut">
              <a:rPr lang="lt-LT" smtClean="0"/>
              <a:t>2022-02-07</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a:xfrm>
            <a:off x="10729455" y="2869895"/>
            <a:ext cx="1154151" cy="1090789"/>
          </a:xfrm>
        </p:spPr>
        <p:txBody>
          <a:bodyPr/>
          <a:lstStyle/>
          <a:p>
            <a:fld id="{A5099B99-F43E-4A3D-ABC3-76F01827FBF6}" type="slidenum">
              <a:rPr lang="lt-LT" smtClean="0"/>
              <a:t>‹#›</a:t>
            </a:fld>
            <a:endParaRPr lang="lt-LT"/>
          </a:p>
        </p:txBody>
      </p:sp>
    </p:spTree>
    <p:extLst>
      <p:ext uri="{BB962C8B-B14F-4D97-AF65-F5344CB8AC3E}">
        <p14:creationId xmlns:p14="http://schemas.microsoft.com/office/powerpoint/2010/main" val="921217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lt-LT"/>
              <a:t>Spustelėję redaguokite stilių</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Date Placeholder 4"/>
          <p:cNvSpPr>
            <a:spLocks noGrp="1"/>
          </p:cNvSpPr>
          <p:nvPr>
            <p:ph type="dt" sz="half" idx="10"/>
          </p:nvPr>
        </p:nvSpPr>
        <p:spPr/>
        <p:txBody>
          <a:bodyPr/>
          <a:lstStyle/>
          <a:p>
            <a:fld id="{994971EE-91AC-4774-A7D0-D5D50106A8A4}" type="datetimeFigureOut">
              <a:rPr lang="lt-LT" smtClean="0"/>
              <a:t>2022-02-07</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A5099B99-F43E-4A3D-ABC3-76F01827FBF6}" type="slidenum">
              <a:rPr lang="lt-LT" smtClean="0"/>
              <a:t>‹#›</a:t>
            </a:fld>
            <a:endParaRPr lang="lt-LT"/>
          </a:p>
        </p:txBody>
      </p:sp>
    </p:spTree>
    <p:extLst>
      <p:ext uri="{BB962C8B-B14F-4D97-AF65-F5344CB8AC3E}">
        <p14:creationId xmlns:p14="http://schemas.microsoft.com/office/powerpoint/2010/main" val="1799869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lt-LT"/>
              <a:t>Spustelėję redaguokite stilių</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Content Placeholder 3"/>
          <p:cNvSpPr>
            <a:spLocks noGrp="1"/>
          </p:cNvSpPr>
          <p:nvPr>
            <p:ph sz="half" idx="2"/>
          </p:nvPr>
        </p:nvSpPr>
        <p:spPr>
          <a:xfrm>
            <a:off x="680322" y="3030008"/>
            <a:ext cx="4698355" cy="2906179"/>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6" name="Content Placeholder 5"/>
          <p:cNvSpPr>
            <a:spLocks noGrp="1"/>
          </p:cNvSpPr>
          <p:nvPr>
            <p:ph sz="quarter" idx="4"/>
          </p:nvPr>
        </p:nvSpPr>
        <p:spPr>
          <a:xfrm>
            <a:off x="5594123" y="3030008"/>
            <a:ext cx="4700059" cy="2906179"/>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7" name="Date Placeholder 6"/>
          <p:cNvSpPr>
            <a:spLocks noGrp="1"/>
          </p:cNvSpPr>
          <p:nvPr>
            <p:ph type="dt" sz="half" idx="10"/>
          </p:nvPr>
        </p:nvSpPr>
        <p:spPr/>
        <p:txBody>
          <a:bodyPr/>
          <a:lstStyle/>
          <a:p>
            <a:fld id="{994971EE-91AC-4774-A7D0-D5D50106A8A4}" type="datetimeFigureOut">
              <a:rPr lang="lt-LT" smtClean="0"/>
              <a:t>2022-02-07</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A5099B99-F43E-4A3D-ABC3-76F01827FBF6}" type="slidenum">
              <a:rPr lang="lt-LT" smtClean="0"/>
              <a:t>‹#›</a:t>
            </a:fld>
            <a:endParaRPr lang="lt-LT"/>
          </a:p>
        </p:txBody>
      </p:sp>
    </p:spTree>
    <p:extLst>
      <p:ext uri="{BB962C8B-B14F-4D97-AF65-F5344CB8AC3E}">
        <p14:creationId xmlns:p14="http://schemas.microsoft.com/office/powerpoint/2010/main" val="1647601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lt-LT"/>
              <a:t>Spustelėję redaguokite stilių</a:t>
            </a:r>
            <a:endParaRPr lang="en-US" dirty="0"/>
          </a:p>
        </p:txBody>
      </p:sp>
      <p:sp>
        <p:nvSpPr>
          <p:cNvPr id="3" name="Date Placeholder 2"/>
          <p:cNvSpPr>
            <a:spLocks noGrp="1"/>
          </p:cNvSpPr>
          <p:nvPr>
            <p:ph type="dt" sz="half" idx="10"/>
          </p:nvPr>
        </p:nvSpPr>
        <p:spPr/>
        <p:txBody>
          <a:bodyPr/>
          <a:lstStyle/>
          <a:p>
            <a:fld id="{994971EE-91AC-4774-A7D0-D5D50106A8A4}" type="datetimeFigureOut">
              <a:rPr lang="lt-LT" smtClean="0"/>
              <a:t>2022-02-07</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A5099B99-F43E-4A3D-ABC3-76F01827FBF6}" type="slidenum">
              <a:rPr lang="lt-LT" smtClean="0"/>
              <a:t>‹#›</a:t>
            </a:fld>
            <a:endParaRPr lang="lt-LT"/>
          </a:p>
        </p:txBody>
      </p:sp>
    </p:spTree>
    <p:extLst>
      <p:ext uri="{BB962C8B-B14F-4D97-AF65-F5344CB8AC3E}">
        <p14:creationId xmlns:p14="http://schemas.microsoft.com/office/powerpoint/2010/main" val="1579219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94971EE-91AC-4774-A7D0-D5D50106A8A4}" type="datetimeFigureOut">
              <a:rPr lang="lt-LT" smtClean="0"/>
              <a:t>2022-02-07</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A5099B99-F43E-4A3D-ABC3-76F01827FBF6}" type="slidenum">
              <a:rPr lang="lt-LT" smtClean="0"/>
              <a:t>‹#›</a:t>
            </a:fld>
            <a:endParaRPr lang="lt-LT"/>
          </a:p>
        </p:txBody>
      </p:sp>
    </p:spTree>
    <p:extLst>
      <p:ext uri="{BB962C8B-B14F-4D97-AF65-F5344CB8AC3E}">
        <p14:creationId xmlns:p14="http://schemas.microsoft.com/office/powerpoint/2010/main" val="348158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lt-LT"/>
              <a:t>Spustelėję redaguokite stilių</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994971EE-91AC-4774-A7D0-D5D50106A8A4}" type="datetimeFigureOut">
              <a:rPr lang="lt-LT" smtClean="0"/>
              <a:t>2022-02-07</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A5099B99-F43E-4A3D-ABC3-76F01827FBF6}" type="slidenum">
              <a:rPr lang="lt-LT" smtClean="0"/>
              <a:t>‹#›</a:t>
            </a:fld>
            <a:endParaRPr lang="lt-LT"/>
          </a:p>
        </p:txBody>
      </p:sp>
    </p:spTree>
    <p:extLst>
      <p:ext uri="{BB962C8B-B14F-4D97-AF65-F5344CB8AC3E}">
        <p14:creationId xmlns:p14="http://schemas.microsoft.com/office/powerpoint/2010/main" val="348226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lt-LT"/>
              <a:t>Spustelėję redaguokite stilių</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a:t>Spustelėkite piktogramą norėdami įtraukti paveikslėlį</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994971EE-91AC-4774-A7D0-D5D50106A8A4}" type="datetimeFigureOut">
              <a:rPr lang="lt-LT" smtClean="0"/>
              <a:t>2022-02-07</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A5099B99-F43E-4A3D-ABC3-76F01827FBF6}" type="slidenum">
              <a:rPr lang="lt-LT" smtClean="0"/>
              <a:t>‹#›</a:t>
            </a:fld>
            <a:endParaRPr lang="lt-LT"/>
          </a:p>
        </p:txBody>
      </p:sp>
    </p:spTree>
    <p:extLst>
      <p:ext uri="{BB962C8B-B14F-4D97-AF65-F5344CB8AC3E}">
        <p14:creationId xmlns:p14="http://schemas.microsoft.com/office/powerpoint/2010/main" val="542320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lt-LT"/>
              <a:t>Spustelėję redaguokite stilių</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94971EE-91AC-4774-A7D0-D5D50106A8A4}" type="datetimeFigureOut">
              <a:rPr lang="lt-LT" smtClean="0"/>
              <a:t>2022-02-07</a:t>
            </a:fld>
            <a:endParaRPr lang="lt-LT"/>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A5099B99-F43E-4A3D-ABC3-76F01827FBF6}" type="slidenum">
              <a:rPr lang="lt-LT" smtClean="0"/>
              <a:t>‹#›</a:t>
            </a:fld>
            <a:endParaRPr lang="lt-LT"/>
          </a:p>
        </p:txBody>
      </p:sp>
    </p:spTree>
    <p:extLst>
      <p:ext uri="{BB962C8B-B14F-4D97-AF65-F5344CB8AC3E}">
        <p14:creationId xmlns:p14="http://schemas.microsoft.com/office/powerpoint/2010/main" val="3775970563"/>
      </p:ext>
    </p:extLst>
  </p:cSld>
  <p:clrMap bg1="dk1" tx1="lt1" bg2="dk2" tx2="lt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 id="2147483910"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20BE8A0A-6554-437B-BC39-516C8D20F7EB}"/>
              </a:ext>
            </a:extLst>
          </p:cNvPr>
          <p:cNvSpPr>
            <a:spLocks noGrp="1"/>
          </p:cNvSpPr>
          <p:nvPr>
            <p:ph type="ctrTitle"/>
          </p:nvPr>
        </p:nvSpPr>
        <p:spPr/>
        <p:txBody>
          <a:bodyPr>
            <a:normAutofit/>
          </a:bodyPr>
          <a:lstStyle/>
          <a:p>
            <a:r>
              <a:rPr lang="lt-LT" sz="4000" dirty="0">
                <a:latin typeface="Times New Roman" panose="02020603050405020304" pitchFamily="18" charset="0"/>
                <a:cs typeface="Times New Roman" panose="02020603050405020304" pitchFamily="18" charset="0"/>
              </a:rPr>
              <a:t>INOVATYVAUS IKIMOKYKLINIO UGDYMO VEIKLOS</a:t>
            </a:r>
          </a:p>
        </p:txBody>
      </p:sp>
      <p:sp>
        <p:nvSpPr>
          <p:cNvPr id="3" name="Antrinis pavadinimas 2">
            <a:extLst>
              <a:ext uri="{FF2B5EF4-FFF2-40B4-BE49-F238E27FC236}">
                <a16:creationId xmlns:a16="http://schemas.microsoft.com/office/drawing/2014/main" xmlns="" id="{98639A66-D6EE-4F51-83EC-8C5A6108CC87}"/>
              </a:ext>
            </a:extLst>
          </p:cNvPr>
          <p:cNvSpPr>
            <a:spLocks noGrp="1"/>
          </p:cNvSpPr>
          <p:nvPr>
            <p:ph type="subTitle" idx="1"/>
          </p:nvPr>
        </p:nvSpPr>
        <p:spPr>
          <a:xfrm>
            <a:off x="250723" y="3952567"/>
            <a:ext cx="11751060" cy="2698955"/>
          </a:xfrm>
        </p:spPr>
        <p:txBody>
          <a:bodyPr>
            <a:normAutofit lnSpcReduction="10000"/>
          </a:bodyPr>
          <a:lstStyle/>
          <a:p>
            <a:r>
              <a:rPr lang="lt-LT" dirty="0"/>
              <a:t>                                                                   </a:t>
            </a:r>
          </a:p>
          <a:p>
            <a:r>
              <a:rPr lang="lt-LT" dirty="0"/>
              <a:t> </a:t>
            </a:r>
          </a:p>
          <a:p>
            <a:r>
              <a:rPr lang="lt-LT" dirty="0"/>
              <a:t>                                        </a:t>
            </a:r>
            <a:r>
              <a:rPr lang="lt-LT" dirty="0">
                <a:latin typeface="Times New Roman" panose="02020603050405020304" pitchFamily="18" charset="0"/>
                <a:cs typeface="Times New Roman" panose="02020603050405020304" pitchFamily="18" charset="0"/>
              </a:rPr>
              <a:t>,, PYKŠT“ IR ,,POKŠT“ GRUPĖSE</a:t>
            </a:r>
          </a:p>
          <a:p>
            <a:r>
              <a:rPr lang="lt-LT" dirty="0">
                <a:latin typeface="Times New Roman" panose="02020603050405020304" pitchFamily="18" charset="0"/>
                <a:cs typeface="Times New Roman" panose="02020603050405020304" pitchFamily="18" charset="0"/>
              </a:rPr>
              <a:t>                                          MOKYTOJOS: EDITA MACIENĖ</a:t>
            </a:r>
          </a:p>
          <a:p>
            <a:r>
              <a:rPr lang="lt-LT" dirty="0">
                <a:latin typeface="Times New Roman" panose="02020603050405020304" pitchFamily="18" charset="0"/>
                <a:cs typeface="Times New Roman" panose="02020603050405020304" pitchFamily="18" charset="0"/>
              </a:rPr>
              <a:t>                                                                  DALIA STIRBIENĖ</a:t>
            </a:r>
          </a:p>
          <a:p>
            <a:r>
              <a:rPr lang="lt-LT" dirty="0">
                <a:latin typeface="Times New Roman" panose="02020603050405020304" pitchFamily="18" charset="0"/>
                <a:cs typeface="Times New Roman" panose="02020603050405020304" pitchFamily="18" charset="0"/>
              </a:rPr>
              <a:t>                                                    </a:t>
            </a:r>
          </a:p>
          <a:p>
            <a:r>
              <a:rPr lang="en-GB" dirty="0" err="1"/>
              <a:t>Taurag</a:t>
            </a:r>
            <a:r>
              <a:rPr lang="lt-LT" dirty="0"/>
              <a:t>ė, </a:t>
            </a:r>
            <a:r>
              <a:rPr lang="en-GB" dirty="0"/>
              <a:t>2022      </a:t>
            </a:r>
            <a:r>
              <a:rPr lang="lt-LT" dirty="0"/>
              <a:t>     </a:t>
            </a:r>
          </a:p>
        </p:txBody>
      </p:sp>
    </p:spTree>
    <p:extLst>
      <p:ext uri="{BB962C8B-B14F-4D97-AF65-F5344CB8AC3E}">
        <p14:creationId xmlns:p14="http://schemas.microsoft.com/office/powerpoint/2010/main" val="128499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xmlns="" id="{3DBBAF3D-DA85-4CEF-81BD-44CC9867D7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3657600"/>
            <a:ext cx="5149433" cy="2857500"/>
          </a:xfrm>
          <a:prstGeom prst="rect">
            <a:avLst/>
          </a:prstGeom>
        </p:spPr>
      </p:pic>
      <p:pic>
        <p:nvPicPr>
          <p:cNvPr id="8" name="Paveikslėlis 7">
            <a:extLst>
              <a:ext uri="{FF2B5EF4-FFF2-40B4-BE49-F238E27FC236}">
                <a16:creationId xmlns:a16="http://schemas.microsoft.com/office/drawing/2014/main" xmlns="" id="{AD491C64-DA48-4F4A-A56B-381447CDA7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485775"/>
            <a:ext cx="5149433" cy="3086100"/>
          </a:xfrm>
          <a:prstGeom prst="rect">
            <a:avLst/>
          </a:prstGeom>
        </p:spPr>
      </p:pic>
      <p:pic>
        <p:nvPicPr>
          <p:cNvPr id="12" name="Paveikslėlis 11">
            <a:extLst>
              <a:ext uri="{FF2B5EF4-FFF2-40B4-BE49-F238E27FC236}">
                <a16:creationId xmlns:a16="http://schemas.microsoft.com/office/drawing/2014/main" xmlns="" id="{A7FADD45-2315-4835-B16F-01AD7C7CE8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486" y="485775"/>
            <a:ext cx="4801606" cy="6029325"/>
          </a:xfrm>
          <a:prstGeom prst="rect">
            <a:avLst/>
          </a:prstGeom>
        </p:spPr>
      </p:pic>
    </p:spTree>
    <p:extLst>
      <p:ext uri="{BB962C8B-B14F-4D97-AF65-F5344CB8AC3E}">
        <p14:creationId xmlns:p14="http://schemas.microsoft.com/office/powerpoint/2010/main" val="2280585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xmlns="" id="{931C2AEB-D142-4273-8361-1C02A5D45B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856" y="271733"/>
            <a:ext cx="4874373" cy="5952227"/>
          </a:xfrm>
          <a:prstGeom prst="rect">
            <a:avLst/>
          </a:prstGeom>
        </p:spPr>
      </p:pic>
      <p:pic>
        <p:nvPicPr>
          <p:cNvPr id="10" name="Paveikslėlis 9">
            <a:extLst>
              <a:ext uri="{FF2B5EF4-FFF2-40B4-BE49-F238E27FC236}">
                <a16:creationId xmlns:a16="http://schemas.microsoft.com/office/drawing/2014/main" xmlns="" id="{A739A0CF-F306-4683-9709-FF8A65A5EB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7772" y="271733"/>
            <a:ext cx="4874372" cy="6042803"/>
          </a:xfrm>
          <a:prstGeom prst="rect">
            <a:avLst/>
          </a:prstGeom>
        </p:spPr>
      </p:pic>
    </p:spTree>
    <p:extLst>
      <p:ext uri="{BB962C8B-B14F-4D97-AF65-F5344CB8AC3E}">
        <p14:creationId xmlns:p14="http://schemas.microsoft.com/office/powerpoint/2010/main" val="2686007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9E89B142-7A17-4524-9F1E-DCA548420C74}"/>
              </a:ext>
            </a:extLst>
          </p:cNvPr>
          <p:cNvSpPr>
            <a:spLocks noGrp="1"/>
          </p:cNvSpPr>
          <p:nvPr>
            <p:ph type="title"/>
          </p:nvPr>
        </p:nvSpPr>
        <p:spPr>
          <a:xfrm>
            <a:off x="531499" y="638355"/>
            <a:ext cx="10141788" cy="1552754"/>
          </a:xfrm>
        </p:spPr>
        <p:txBody>
          <a:bodyPr>
            <a:normAutofit fontScale="90000"/>
          </a:bodyPr>
          <a:lstStyle/>
          <a:p>
            <a:pPr marL="457200" indent="-457200">
              <a:buFont typeface="Arial" panose="020B0604020202020204" pitchFamily="34" charset="0"/>
              <a:buChar char="•"/>
            </a:pPr>
            <a:r>
              <a:rPr lang="lt-LT" sz="3100" b="1" dirty="0">
                <a:latin typeface="Times New Roman" panose="02020603050405020304" pitchFamily="18" charset="0"/>
                <a:cs typeface="Times New Roman" panose="02020603050405020304" pitchFamily="18" charset="0"/>
              </a:rPr>
              <a:t/>
            </a:r>
            <a:br>
              <a:rPr lang="lt-LT" sz="3100" b="1" dirty="0">
                <a:latin typeface="Times New Roman" panose="02020603050405020304" pitchFamily="18" charset="0"/>
                <a:cs typeface="Times New Roman" panose="02020603050405020304" pitchFamily="18" charset="0"/>
              </a:rPr>
            </a:br>
            <a:r>
              <a:rPr lang="lt-LT" sz="3100" b="1" dirty="0">
                <a:latin typeface="Times New Roman" panose="02020603050405020304" pitchFamily="18" charset="0"/>
                <a:cs typeface="Times New Roman" panose="02020603050405020304" pitchFamily="18" charset="0"/>
              </a:rPr>
              <a:t/>
            </a:r>
            <a:br>
              <a:rPr lang="lt-LT" sz="3100" b="1" dirty="0">
                <a:latin typeface="Times New Roman" panose="02020603050405020304" pitchFamily="18" charset="0"/>
                <a:cs typeface="Times New Roman" panose="02020603050405020304" pitchFamily="18" charset="0"/>
              </a:rPr>
            </a:br>
            <a:r>
              <a:rPr lang="lt-LT" sz="3100" b="1" dirty="0">
                <a:latin typeface="Times New Roman" panose="02020603050405020304" pitchFamily="18" charset="0"/>
                <a:cs typeface="Times New Roman" panose="02020603050405020304" pitchFamily="18" charset="0"/>
              </a:rPr>
              <a:t/>
            </a:r>
            <a:br>
              <a:rPr lang="lt-LT" sz="3100" b="1" dirty="0">
                <a:latin typeface="Times New Roman" panose="02020603050405020304" pitchFamily="18" charset="0"/>
                <a:cs typeface="Times New Roman" panose="02020603050405020304" pitchFamily="18" charset="0"/>
              </a:rPr>
            </a:br>
            <a:r>
              <a:rPr lang="lt-LT" sz="3100" b="1" dirty="0">
                <a:latin typeface="Times New Roman" panose="02020603050405020304" pitchFamily="18" charset="0"/>
                <a:cs typeface="Times New Roman" panose="02020603050405020304" pitchFamily="18" charset="0"/>
              </a:rPr>
              <a:t/>
            </a:r>
            <a:br>
              <a:rPr lang="lt-LT" sz="3100" b="1" dirty="0">
                <a:latin typeface="Times New Roman" panose="02020603050405020304" pitchFamily="18" charset="0"/>
                <a:cs typeface="Times New Roman" panose="02020603050405020304" pitchFamily="18" charset="0"/>
              </a:rPr>
            </a:br>
            <a:r>
              <a:rPr lang="lt-LT" sz="3100" b="1" dirty="0">
                <a:latin typeface="Times New Roman" panose="02020603050405020304" pitchFamily="18" charset="0"/>
                <a:cs typeface="Times New Roman" panose="02020603050405020304" pitchFamily="18" charset="0"/>
              </a:rPr>
              <a:t/>
            </a:r>
            <a:br>
              <a:rPr lang="lt-LT" sz="3100" b="1" dirty="0">
                <a:latin typeface="Times New Roman" panose="02020603050405020304" pitchFamily="18" charset="0"/>
                <a:cs typeface="Times New Roman" panose="02020603050405020304" pitchFamily="18" charset="0"/>
              </a:rPr>
            </a:br>
            <a:r>
              <a:rPr lang="lt-LT" sz="3100" b="1" dirty="0">
                <a:latin typeface="Times New Roman" panose="02020603050405020304" pitchFamily="18" charset="0"/>
                <a:cs typeface="Times New Roman" panose="02020603050405020304" pitchFamily="18" charset="0"/>
              </a:rPr>
              <a:t/>
            </a:r>
            <a:br>
              <a:rPr lang="lt-LT" sz="3100" b="1" dirty="0">
                <a:latin typeface="Times New Roman" panose="02020603050405020304" pitchFamily="18" charset="0"/>
                <a:cs typeface="Times New Roman" panose="02020603050405020304" pitchFamily="18" charset="0"/>
              </a:rPr>
            </a:br>
            <a:r>
              <a:rPr lang="lt-LT" sz="3100" b="1" dirty="0">
                <a:latin typeface="Times New Roman" panose="02020603050405020304" pitchFamily="18" charset="0"/>
                <a:cs typeface="Times New Roman" panose="02020603050405020304" pitchFamily="18" charset="0"/>
              </a:rPr>
              <a:t/>
            </a:r>
            <a:br>
              <a:rPr lang="lt-LT" sz="3100" b="1" dirty="0">
                <a:latin typeface="Times New Roman" panose="02020603050405020304" pitchFamily="18" charset="0"/>
                <a:cs typeface="Times New Roman" panose="02020603050405020304" pitchFamily="18" charset="0"/>
              </a:rPr>
            </a:br>
            <a:r>
              <a:rPr lang="lt-LT" sz="3100" b="1" dirty="0">
                <a:latin typeface="Times New Roman" panose="02020603050405020304" pitchFamily="18" charset="0"/>
                <a:cs typeface="Times New Roman" panose="02020603050405020304" pitchFamily="18" charset="0"/>
              </a:rPr>
              <a:t/>
            </a:r>
            <a:br>
              <a:rPr lang="lt-LT" sz="3100" b="1" dirty="0">
                <a:latin typeface="Times New Roman" panose="02020603050405020304" pitchFamily="18" charset="0"/>
                <a:cs typeface="Times New Roman" panose="02020603050405020304" pitchFamily="18" charset="0"/>
              </a:rPr>
            </a:br>
            <a:r>
              <a:rPr lang="lt-LT" sz="3100" b="1" dirty="0">
                <a:latin typeface="Times New Roman" panose="02020603050405020304" pitchFamily="18" charset="0"/>
                <a:cs typeface="Times New Roman" panose="02020603050405020304" pitchFamily="18" charset="0"/>
              </a:rPr>
              <a:t/>
            </a:r>
            <a:br>
              <a:rPr lang="lt-LT" sz="3100" b="1" dirty="0">
                <a:latin typeface="Times New Roman" panose="02020603050405020304" pitchFamily="18" charset="0"/>
                <a:cs typeface="Times New Roman" panose="02020603050405020304" pitchFamily="18" charset="0"/>
              </a:rPr>
            </a:br>
            <a:r>
              <a:rPr lang="lt-LT" sz="3100" b="1" dirty="0">
                <a:latin typeface="Times New Roman" panose="02020603050405020304" pitchFamily="18" charset="0"/>
                <a:cs typeface="Times New Roman" panose="02020603050405020304" pitchFamily="18" charset="0"/>
              </a:rPr>
              <a:t/>
            </a:r>
            <a:br>
              <a:rPr lang="lt-LT" sz="3100" b="1" dirty="0">
                <a:latin typeface="Times New Roman" panose="02020603050405020304" pitchFamily="18" charset="0"/>
                <a:cs typeface="Times New Roman" panose="02020603050405020304" pitchFamily="18" charset="0"/>
              </a:rPr>
            </a:br>
            <a:r>
              <a:rPr lang="lt-LT" sz="3100" b="1" dirty="0">
                <a:latin typeface="Times New Roman" panose="02020603050405020304" pitchFamily="18" charset="0"/>
                <a:cs typeface="Times New Roman" panose="02020603050405020304" pitchFamily="18" charset="0"/>
              </a:rPr>
              <a:t/>
            </a:r>
            <a:br>
              <a:rPr lang="lt-LT" sz="3100" b="1" dirty="0">
                <a:latin typeface="Times New Roman" panose="02020603050405020304" pitchFamily="18" charset="0"/>
                <a:cs typeface="Times New Roman" panose="02020603050405020304" pitchFamily="18" charset="0"/>
              </a:rPr>
            </a:br>
            <a:r>
              <a:rPr lang="lt-LT" sz="3100" b="1" dirty="0">
                <a:latin typeface="Times New Roman" panose="02020603050405020304" pitchFamily="18" charset="0"/>
                <a:cs typeface="Times New Roman" panose="02020603050405020304" pitchFamily="18" charset="0"/>
              </a:rPr>
              <a:t/>
            </a:r>
            <a:br>
              <a:rPr lang="lt-LT" sz="3100" b="1" dirty="0">
                <a:latin typeface="Times New Roman" panose="02020603050405020304" pitchFamily="18" charset="0"/>
                <a:cs typeface="Times New Roman" panose="02020603050405020304" pitchFamily="18" charset="0"/>
              </a:rPr>
            </a:br>
            <a:r>
              <a:rPr lang="lt-LT" sz="3100" b="1" dirty="0">
                <a:latin typeface="Times New Roman" panose="02020603050405020304" pitchFamily="18" charset="0"/>
                <a:cs typeface="Times New Roman" panose="02020603050405020304" pitchFamily="18" charset="0"/>
              </a:rPr>
              <a:t/>
            </a:r>
            <a:br>
              <a:rPr lang="lt-LT" sz="3100" b="1" dirty="0">
                <a:latin typeface="Times New Roman" panose="02020603050405020304" pitchFamily="18" charset="0"/>
                <a:cs typeface="Times New Roman" panose="02020603050405020304" pitchFamily="18" charset="0"/>
              </a:rPr>
            </a:br>
            <a:r>
              <a:rPr lang="lt-LT" sz="3100" b="1" dirty="0">
                <a:latin typeface="Times New Roman" panose="02020603050405020304" pitchFamily="18" charset="0"/>
                <a:cs typeface="Times New Roman" panose="02020603050405020304" pitchFamily="18" charset="0"/>
              </a:rPr>
              <a:t/>
            </a:r>
            <a:br>
              <a:rPr lang="lt-LT" sz="3100" b="1" dirty="0">
                <a:latin typeface="Times New Roman" panose="02020603050405020304" pitchFamily="18" charset="0"/>
                <a:cs typeface="Times New Roman" panose="02020603050405020304" pitchFamily="18" charset="0"/>
              </a:rPr>
            </a:br>
            <a:r>
              <a:rPr lang="lt-LT" sz="3100" b="1" dirty="0">
                <a:latin typeface="Times New Roman" panose="02020603050405020304" pitchFamily="18" charset="0"/>
                <a:cs typeface="Times New Roman" panose="02020603050405020304" pitchFamily="18" charset="0"/>
              </a:rPr>
              <a:t/>
            </a:r>
            <a:br>
              <a:rPr lang="lt-LT" sz="3100" b="1" dirty="0">
                <a:latin typeface="Times New Roman" panose="02020603050405020304" pitchFamily="18" charset="0"/>
                <a:cs typeface="Times New Roman" panose="02020603050405020304" pitchFamily="18" charset="0"/>
              </a:rPr>
            </a:br>
            <a:r>
              <a:rPr lang="lt-LT" sz="3100" b="1" dirty="0">
                <a:latin typeface="Times New Roman" panose="02020603050405020304" pitchFamily="18" charset="0"/>
                <a:cs typeface="Times New Roman" panose="02020603050405020304" pitchFamily="18" charset="0"/>
              </a:rPr>
              <a:t/>
            </a:r>
            <a:br>
              <a:rPr lang="lt-LT" sz="3100" b="1" dirty="0">
                <a:latin typeface="Times New Roman" panose="02020603050405020304" pitchFamily="18" charset="0"/>
                <a:cs typeface="Times New Roman" panose="02020603050405020304" pitchFamily="18" charset="0"/>
              </a:rPr>
            </a:br>
            <a:r>
              <a:rPr lang="lt-LT" sz="3100" b="1" dirty="0">
                <a:latin typeface="Times New Roman" panose="02020603050405020304" pitchFamily="18" charset="0"/>
                <a:cs typeface="Times New Roman" panose="02020603050405020304" pitchFamily="18" charset="0"/>
              </a:rPr>
              <a:t/>
            </a:r>
            <a:br>
              <a:rPr lang="lt-LT" sz="3100" b="1" dirty="0">
                <a:latin typeface="Times New Roman" panose="02020603050405020304" pitchFamily="18" charset="0"/>
                <a:cs typeface="Times New Roman" panose="02020603050405020304" pitchFamily="18" charset="0"/>
              </a:rPr>
            </a:br>
            <a:r>
              <a:rPr lang="lt-LT" sz="3100" b="1" dirty="0">
                <a:latin typeface="Times New Roman" panose="02020603050405020304" pitchFamily="18" charset="0"/>
                <a:cs typeface="Times New Roman" panose="02020603050405020304" pitchFamily="18" charset="0"/>
              </a:rPr>
              <a:t/>
            </a:r>
            <a:br>
              <a:rPr lang="lt-LT" sz="3100" b="1" dirty="0">
                <a:latin typeface="Times New Roman" panose="02020603050405020304" pitchFamily="18" charset="0"/>
                <a:cs typeface="Times New Roman" panose="02020603050405020304" pitchFamily="18" charset="0"/>
              </a:rPr>
            </a:br>
            <a:r>
              <a:rPr lang="lt-LT" sz="3100" b="1" dirty="0">
                <a:latin typeface="Times New Roman" panose="02020603050405020304" pitchFamily="18" charset="0"/>
                <a:cs typeface="Times New Roman" panose="02020603050405020304" pitchFamily="18" charset="0"/>
              </a:rPr>
              <a:t>REFLEKSIJA:</a:t>
            </a:r>
            <a:r>
              <a:rPr lang="lt-LT" sz="3600" b="1" dirty="0">
                <a:latin typeface="Times New Roman" panose="02020603050405020304" pitchFamily="18" charset="0"/>
                <a:cs typeface="Times New Roman" panose="02020603050405020304" pitchFamily="18" charset="0"/>
              </a:rPr>
              <a:t/>
            </a:r>
            <a:br>
              <a:rPr lang="lt-LT" sz="3600" b="1" dirty="0">
                <a:latin typeface="Times New Roman" panose="02020603050405020304" pitchFamily="18" charset="0"/>
                <a:cs typeface="Times New Roman" panose="02020603050405020304" pitchFamily="18" charset="0"/>
              </a:rPr>
            </a:br>
            <a:r>
              <a:rPr lang="lt-LT" sz="3600" dirty="0">
                <a:latin typeface="Times New Roman" panose="02020603050405020304" pitchFamily="18" charset="0"/>
                <a:cs typeface="Times New Roman" panose="02020603050405020304" pitchFamily="18" charset="0"/>
              </a:rPr>
              <a:t/>
            </a:r>
            <a:br>
              <a:rPr lang="lt-LT" sz="3600" dirty="0">
                <a:latin typeface="Times New Roman" panose="02020603050405020304" pitchFamily="18" charset="0"/>
                <a:cs typeface="Times New Roman" panose="02020603050405020304" pitchFamily="18" charset="0"/>
              </a:rPr>
            </a:br>
            <a:r>
              <a:rPr lang="lt-LT" dirty="0">
                <a:latin typeface="Times New Roman" panose="02020603050405020304" pitchFamily="18" charset="0"/>
                <a:cs typeface="Times New Roman" panose="02020603050405020304" pitchFamily="18" charset="0"/>
              </a:rPr>
              <a:t>   </a:t>
            </a:r>
            <a:r>
              <a:rPr lang="en-GB" sz="3600" dirty="0">
                <a:latin typeface="Times New Roman" panose="02020603050405020304" pitchFamily="18" charset="0"/>
                <a:cs typeface="Times New Roman" panose="02020603050405020304" pitchFamily="18" charset="0"/>
              </a:rPr>
              <a:t> </a:t>
            </a:r>
            <a:r>
              <a:rPr lang="lt-LT" sz="3100" dirty="0">
                <a:latin typeface="Times New Roman" panose="02020603050405020304" pitchFamily="18" charset="0"/>
                <a:cs typeface="Times New Roman" panose="02020603050405020304" pitchFamily="18" charset="0"/>
              </a:rPr>
              <a:t>Mažieji susipažino su įvairiomis geometrinėmis figūromis. Tyrinėjo jų formas. Stengėsi atkartoti tokias pat figūras kaip pateiktame paveikslėlyje.  Grupės erdvėje ieškojo įvairių formų figūrų ir daiktų. </a:t>
            </a:r>
            <a:br>
              <a:rPr lang="lt-LT" sz="3100" dirty="0">
                <a:latin typeface="Times New Roman" panose="02020603050405020304" pitchFamily="18" charset="0"/>
                <a:cs typeface="Times New Roman" panose="02020603050405020304" pitchFamily="18" charset="0"/>
              </a:rPr>
            </a:br>
            <a:r>
              <a:rPr lang="lt-LT" sz="3100" dirty="0">
                <a:latin typeface="Times New Roman" panose="02020603050405020304" pitchFamily="18" charset="0"/>
                <a:cs typeface="Times New Roman" panose="02020603050405020304" pitchFamily="18" charset="0"/>
              </a:rPr>
              <a:t>    Veiklos metu lavėjo smulkioji motorika, vaikai mokėsi bendrauti (paprašyti, padėkoti, pasisiūlyti padėti). Pastebėta, kad geometrinių  figūrų veikla daugelį sudomino. </a:t>
            </a:r>
            <a:br>
              <a:rPr lang="lt-LT" sz="3100" dirty="0">
                <a:latin typeface="Times New Roman" panose="02020603050405020304" pitchFamily="18" charset="0"/>
                <a:cs typeface="Times New Roman" panose="02020603050405020304" pitchFamily="18" charset="0"/>
              </a:rPr>
            </a:br>
            <a:r>
              <a:rPr lang="lt-LT" sz="3100" dirty="0">
                <a:latin typeface="Times New Roman" panose="02020603050405020304" pitchFamily="18" charset="0"/>
                <a:cs typeface="Times New Roman" panose="02020603050405020304" pitchFamily="18" charset="0"/>
              </a:rPr>
              <a:t>    Pasidžiaugėme, kad dauguma jau moka tausoti grupėje esančius daiktus ir geba po veiklos susitvarkyti.</a:t>
            </a:r>
            <a:br>
              <a:rPr lang="lt-LT" sz="3100" dirty="0">
                <a:latin typeface="Times New Roman" panose="02020603050405020304" pitchFamily="18" charset="0"/>
                <a:cs typeface="Times New Roman" panose="02020603050405020304" pitchFamily="18" charset="0"/>
              </a:rPr>
            </a:br>
            <a:r>
              <a:rPr lang="lt-LT" sz="3600" dirty="0">
                <a:latin typeface="Times New Roman" panose="02020603050405020304" pitchFamily="18" charset="0"/>
                <a:cs typeface="Times New Roman" panose="02020603050405020304" pitchFamily="18" charset="0"/>
              </a:rPr>
              <a:t>    </a:t>
            </a:r>
            <a:br>
              <a:rPr lang="lt-LT" sz="3600" dirty="0">
                <a:latin typeface="Times New Roman" panose="02020603050405020304" pitchFamily="18" charset="0"/>
                <a:cs typeface="Times New Roman" panose="02020603050405020304" pitchFamily="18" charset="0"/>
              </a:rPr>
            </a:br>
            <a:r>
              <a:rPr lang="lt-LT" sz="3600" dirty="0">
                <a:latin typeface="Times New Roman" panose="02020603050405020304" pitchFamily="18" charset="0"/>
                <a:cs typeface="Times New Roman" panose="02020603050405020304" pitchFamily="18" charset="0"/>
              </a:rPr>
              <a:t>     </a:t>
            </a:r>
            <a:br>
              <a:rPr lang="lt-LT" sz="3600" dirty="0">
                <a:latin typeface="Times New Roman" panose="02020603050405020304" pitchFamily="18" charset="0"/>
                <a:cs typeface="Times New Roman" panose="02020603050405020304" pitchFamily="18" charset="0"/>
              </a:rPr>
            </a:br>
            <a:r>
              <a:rPr lang="lt-LT" sz="3600" dirty="0">
                <a:latin typeface="Times New Roman" panose="02020603050405020304" pitchFamily="18" charset="0"/>
                <a:cs typeface="Times New Roman" panose="02020603050405020304" pitchFamily="18" charset="0"/>
              </a:rPr>
              <a:t>   </a:t>
            </a:r>
            <a:br>
              <a:rPr lang="lt-LT" sz="3600" dirty="0">
                <a:latin typeface="Times New Roman" panose="02020603050405020304" pitchFamily="18" charset="0"/>
                <a:cs typeface="Times New Roman" panose="02020603050405020304" pitchFamily="18" charset="0"/>
              </a:rPr>
            </a:br>
            <a:r>
              <a:rPr lang="lt-LT" sz="3100" dirty="0">
                <a:latin typeface="Times New Roman" panose="02020603050405020304" pitchFamily="18" charset="0"/>
                <a:cs typeface="Times New Roman" panose="02020603050405020304" pitchFamily="18" charset="0"/>
              </a:rPr>
              <a:t>  </a:t>
            </a:r>
            <a:br>
              <a:rPr lang="lt-LT" sz="3100" dirty="0">
                <a:latin typeface="Times New Roman" panose="02020603050405020304" pitchFamily="18" charset="0"/>
                <a:cs typeface="Times New Roman" panose="02020603050405020304" pitchFamily="18" charset="0"/>
              </a:rPr>
            </a:br>
            <a:r>
              <a:rPr lang="lt-LT" sz="3100" dirty="0">
                <a:latin typeface="Times New Roman" panose="02020603050405020304" pitchFamily="18" charset="0"/>
                <a:cs typeface="Times New Roman" panose="02020603050405020304" pitchFamily="18" charset="0"/>
              </a:rPr>
              <a:t/>
            </a:r>
            <a:br>
              <a:rPr lang="lt-LT" sz="3100" dirty="0">
                <a:latin typeface="Times New Roman" panose="02020603050405020304" pitchFamily="18" charset="0"/>
                <a:cs typeface="Times New Roman" panose="02020603050405020304" pitchFamily="18" charset="0"/>
              </a:rPr>
            </a:br>
            <a:r>
              <a:rPr lang="lt-LT" sz="3100" dirty="0">
                <a:latin typeface="Times New Roman" panose="02020603050405020304" pitchFamily="18" charset="0"/>
                <a:cs typeface="Times New Roman" panose="02020603050405020304" pitchFamily="18" charset="0"/>
              </a:rPr>
              <a:t/>
            </a:r>
            <a:br>
              <a:rPr lang="lt-LT" sz="3100" dirty="0">
                <a:latin typeface="Times New Roman" panose="02020603050405020304" pitchFamily="18" charset="0"/>
                <a:cs typeface="Times New Roman" panose="02020603050405020304" pitchFamily="18" charset="0"/>
              </a:rPr>
            </a:br>
            <a:endParaRPr lang="lt-LT" sz="3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463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1FFCC63A-FA68-4E36-BCD6-3118316A8D87}"/>
              </a:ext>
            </a:extLst>
          </p:cNvPr>
          <p:cNvSpPr>
            <a:spLocks noGrp="1"/>
          </p:cNvSpPr>
          <p:nvPr>
            <p:ph type="title"/>
          </p:nvPr>
        </p:nvSpPr>
        <p:spPr>
          <a:xfrm>
            <a:off x="5503652" y="642593"/>
            <a:ext cx="5621547" cy="3663936"/>
          </a:xfrm>
        </p:spPr>
        <p:txBody>
          <a:bodyPr>
            <a:normAutofit fontScale="90000"/>
          </a:bodyPr>
          <a:lstStyle/>
          <a:p>
            <a:r>
              <a:rPr lang="lt-LT" sz="2800" b="1" dirty="0">
                <a:latin typeface="Times New Roman" panose="02020603050405020304" pitchFamily="18" charset="0"/>
                <a:cs typeface="Times New Roman" panose="02020603050405020304" pitchFamily="18" charset="0"/>
              </a:rPr>
              <a:t/>
            </a:r>
            <a:br>
              <a:rPr lang="lt-LT" sz="2800" b="1" dirty="0">
                <a:latin typeface="Times New Roman" panose="02020603050405020304" pitchFamily="18" charset="0"/>
                <a:cs typeface="Times New Roman" panose="02020603050405020304" pitchFamily="18" charset="0"/>
              </a:rPr>
            </a:br>
            <a:r>
              <a:rPr lang="lt-LT" sz="2800" b="1" dirty="0">
                <a:latin typeface="Times New Roman" panose="02020603050405020304" pitchFamily="18" charset="0"/>
                <a:cs typeface="Times New Roman" panose="02020603050405020304" pitchFamily="18" charset="0"/>
              </a:rPr>
              <a:t/>
            </a:r>
            <a:br>
              <a:rPr lang="lt-LT" sz="2800" b="1" dirty="0">
                <a:latin typeface="Times New Roman" panose="02020603050405020304" pitchFamily="18" charset="0"/>
                <a:cs typeface="Times New Roman" panose="02020603050405020304" pitchFamily="18" charset="0"/>
              </a:rPr>
            </a:br>
            <a:r>
              <a:rPr lang="lt-LT" sz="2800" b="1" dirty="0">
                <a:latin typeface="Times New Roman" panose="02020603050405020304" pitchFamily="18" charset="0"/>
                <a:cs typeface="Times New Roman" panose="02020603050405020304" pitchFamily="18" charset="0"/>
              </a:rPr>
              <a:t/>
            </a:r>
            <a:br>
              <a:rPr lang="lt-LT" sz="2800" b="1" dirty="0">
                <a:latin typeface="Times New Roman" panose="02020603050405020304" pitchFamily="18" charset="0"/>
                <a:cs typeface="Times New Roman" panose="02020603050405020304" pitchFamily="18" charset="0"/>
              </a:rPr>
            </a:br>
            <a:r>
              <a:rPr lang="lt-LT" sz="3600" b="1" dirty="0">
                <a:latin typeface="Times New Roman" panose="02020603050405020304" pitchFamily="18" charset="0"/>
                <a:cs typeface="Times New Roman" panose="02020603050405020304" pitchFamily="18" charset="0"/>
              </a:rPr>
              <a:t/>
            </a:r>
            <a:br>
              <a:rPr lang="lt-LT" sz="3600" b="1" dirty="0">
                <a:latin typeface="Times New Roman" panose="02020603050405020304" pitchFamily="18" charset="0"/>
                <a:cs typeface="Times New Roman" panose="02020603050405020304" pitchFamily="18" charset="0"/>
              </a:rPr>
            </a:br>
            <a:r>
              <a:rPr lang="lt-LT" sz="3100" b="1" dirty="0">
                <a:latin typeface="Times New Roman" panose="02020603050405020304" pitchFamily="18" charset="0"/>
                <a:cs typeface="Times New Roman" panose="02020603050405020304" pitchFamily="18" charset="0"/>
              </a:rPr>
              <a:t>Veiklos tema: </a:t>
            </a:r>
            <a:r>
              <a:rPr lang="lt-LT" sz="3100" dirty="0">
                <a:latin typeface="Times New Roman" panose="02020603050405020304" pitchFamily="18" charset="0"/>
                <a:cs typeface="Times New Roman" panose="02020603050405020304" pitchFamily="18" charset="0"/>
              </a:rPr>
              <a:t>,,Linijos kelias</a:t>
            </a:r>
            <a:r>
              <a:rPr lang="en-GB" sz="3100" dirty="0">
                <a:latin typeface="Times New Roman" panose="02020603050405020304" pitchFamily="18" charset="0"/>
                <a:cs typeface="Times New Roman" panose="02020603050405020304" pitchFamily="18" charset="0"/>
              </a:rPr>
              <a:t>”</a:t>
            </a:r>
            <a:r>
              <a:rPr lang="lt-LT" sz="3100" dirty="0">
                <a:latin typeface="Times New Roman" panose="02020603050405020304" pitchFamily="18" charset="0"/>
                <a:cs typeface="Times New Roman" panose="02020603050405020304" pitchFamily="18" charset="0"/>
              </a:rPr>
              <a:t/>
            </a:r>
            <a:br>
              <a:rPr lang="lt-LT" sz="3100" dirty="0">
                <a:latin typeface="Times New Roman" panose="02020603050405020304" pitchFamily="18" charset="0"/>
                <a:cs typeface="Times New Roman" panose="02020603050405020304" pitchFamily="18" charset="0"/>
              </a:rPr>
            </a:br>
            <a:r>
              <a:rPr lang="en-GB" sz="3100" dirty="0">
                <a:latin typeface="Times New Roman" panose="02020603050405020304" pitchFamily="18" charset="0"/>
                <a:cs typeface="Times New Roman" panose="02020603050405020304" pitchFamily="18" charset="0"/>
              </a:rPr>
              <a:t/>
            </a:r>
            <a:br>
              <a:rPr lang="en-GB" sz="3100" dirty="0">
                <a:latin typeface="Times New Roman" panose="02020603050405020304" pitchFamily="18" charset="0"/>
                <a:cs typeface="Times New Roman" panose="02020603050405020304" pitchFamily="18" charset="0"/>
              </a:rPr>
            </a:br>
            <a:r>
              <a:rPr lang="en-GB" sz="3100" b="1" dirty="0" err="1">
                <a:latin typeface="Times New Roman" panose="02020603050405020304" pitchFamily="18" charset="0"/>
                <a:cs typeface="Times New Roman" panose="02020603050405020304" pitchFamily="18" charset="0"/>
              </a:rPr>
              <a:t>Tikslas</a:t>
            </a:r>
            <a:r>
              <a:rPr lang="en-GB" sz="3100" b="1" dirty="0">
                <a:latin typeface="Times New Roman" panose="02020603050405020304" pitchFamily="18" charset="0"/>
                <a:cs typeface="Times New Roman" panose="02020603050405020304" pitchFamily="18" charset="0"/>
              </a:rPr>
              <a:t>: </a:t>
            </a:r>
            <a:r>
              <a:rPr lang="lt-LT" sz="3100" dirty="0">
                <a:latin typeface="Times New Roman" panose="02020603050405020304" pitchFamily="18" charset="0"/>
                <a:cs typeface="Times New Roman" panose="02020603050405020304" pitchFamily="18" charset="0"/>
              </a:rPr>
              <a:t>Gebėti eiti virve.</a:t>
            </a:r>
            <a:r>
              <a:rPr lang="lt-LT" sz="3100" b="1" dirty="0">
                <a:latin typeface="Times New Roman" panose="02020603050405020304" pitchFamily="18" charset="0"/>
                <a:cs typeface="Times New Roman" panose="02020603050405020304" pitchFamily="18" charset="0"/>
              </a:rPr>
              <a:t/>
            </a:r>
            <a:br>
              <a:rPr lang="lt-LT" sz="3100" b="1" dirty="0">
                <a:latin typeface="Times New Roman" panose="02020603050405020304" pitchFamily="18" charset="0"/>
                <a:cs typeface="Times New Roman" panose="02020603050405020304" pitchFamily="18" charset="0"/>
              </a:rPr>
            </a:br>
            <a:r>
              <a:rPr lang="en-GB" sz="3100" b="1" dirty="0">
                <a:latin typeface="Times New Roman" panose="02020603050405020304" pitchFamily="18" charset="0"/>
                <a:cs typeface="Times New Roman" panose="02020603050405020304" pitchFamily="18" charset="0"/>
              </a:rPr>
              <a:t/>
            </a:r>
            <a:br>
              <a:rPr lang="en-GB" sz="3100" b="1" dirty="0">
                <a:latin typeface="Times New Roman" panose="02020603050405020304" pitchFamily="18" charset="0"/>
                <a:cs typeface="Times New Roman" panose="02020603050405020304" pitchFamily="18" charset="0"/>
              </a:rPr>
            </a:br>
            <a:r>
              <a:rPr lang="en-GB" sz="3100" b="1" dirty="0">
                <a:latin typeface="Times New Roman" panose="02020603050405020304" pitchFamily="18" charset="0"/>
                <a:cs typeface="Times New Roman" panose="02020603050405020304" pitchFamily="18" charset="0"/>
              </a:rPr>
              <a:t>U</a:t>
            </a:r>
            <a:r>
              <a:rPr lang="lt-LT" sz="3100" b="1" dirty="0" err="1">
                <a:latin typeface="Times New Roman" panose="02020603050405020304" pitchFamily="18" charset="0"/>
                <a:cs typeface="Times New Roman" panose="02020603050405020304" pitchFamily="18" charset="0"/>
              </a:rPr>
              <a:t>ždaviniai</a:t>
            </a:r>
            <a:r>
              <a:rPr lang="lt-LT" sz="3100" b="1" dirty="0">
                <a:latin typeface="Times New Roman" panose="02020603050405020304" pitchFamily="18" charset="0"/>
                <a:cs typeface="Times New Roman" panose="02020603050405020304" pitchFamily="18" charset="0"/>
              </a:rPr>
              <a:t>:</a:t>
            </a:r>
            <a:br>
              <a:rPr lang="lt-LT" sz="3100" b="1" dirty="0">
                <a:latin typeface="Times New Roman" panose="02020603050405020304" pitchFamily="18" charset="0"/>
                <a:cs typeface="Times New Roman" panose="02020603050405020304" pitchFamily="18" charset="0"/>
              </a:rPr>
            </a:br>
            <a:r>
              <a:rPr lang="en-GB" sz="3100" b="1" dirty="0">
                <a:latin typeface="Times New Roman" panose="02020603050405020304" pitchFamily="18" charset="0"/>
                <a:cs typeface="Times New Roman" panose="02020603050405020304" pitchFamily="18" charset="0"/>
              </a:rPr>
              <a:t>1.  </a:t>
            </a:r>
            <a:r>
              <a:rPr lang="lt-LT" sz="3100" dirty="0">
                <a:latin typeface="Times New Roman" panose="02020603050405020304" pitchFamily="18" charset="0"/>
                <a:cs typeface="Times New Roman" panose="02020603050405020304" pitchFamily="18" charset="0"/>
              </a:rPr>
              <a:t>Lavinti stambiąją motoriką.</a:t>
            </a:r>
            <a:br>
              <a:rPr lang="lt-LT" sz="3100" dirty="0">
                <a:latin typeface="Times New Roman" panose="02020603050405020304" pitchFamily="18" charset="0"/>
                <a:cs typeface="Times New Roman" panose="02020603050405020304" pitchFamily="18" charset="0"/>
              </a:rPr>
            </a:br>
            <a:r>
              <a:rPr lang="en-GB" sz="3100" b="1" dirty="0">
                <a:latin typeface="Times New Roman" panose="02020603050405020304" pitchFamily="18" charset="0"/>
                <a:cs typeface="Times New Roman" panose="02020603050405020304" pitchFamily="18" charset="0"/>
              </a:rPr>
              <a:t>2.  </a:t>
            </a:r>
            <a:r>
              <a:rPr lang="en-GB" sz="3100" dirty="0" err="1">
                <a:latin typeface="Times New Roman" panose="02020603050405020304" pitchFamily="18" charset="0"/>
                <a:cs typeface="Times New Roman" panose="02020603050405020304" pitchFamily="18" charset="0"/>
              </a:rPr>
              <a:t>Leisti</a:t>
            </a:r>
            <a:r>
              <a:rPr lang="en-GB" sz="3100" dirty="0">
                <a:latin typeface="Times New Roman" panose="02020603050405020304" pitchFamily="18" charset="0"/>
                <a:cs typeface="Times New Roman" panose="02020603050405020304" pitchFamily="18" charset="0"/>
              </a:rPr>
              <a:t> </a:t>
            </a:r>
            <a:r>
              <a:rPr lang="en-GB" sz="3100" dirty="0" err="1">
                <a:latin typeface="Times New Roman" panose="02020603050405020304" pitchFamily="18" charset="0"/>
                <a:cs typeface="Times New Roman" panose="02020603050405020304" pitchFamily="18" charset="0"/>
              </a:rPr>
              <a:t>vaikams</a:t>
            </a:r>
            <a:r>
              <a:rPr lang="en-GB" sz="3100" dirty="0">
                <a:latin typeface="Times New Roman" panose="02020603050405020304" pitchFamily="18" charset="0"/>
                <a:cs typeface="Times New Roman" panose="02020603050405020304" pitchFamily="18" charset="0"/>
              </a:rPr>
              <a:t> </a:t>
            </a:r>
            <a:r>
              <a:rPr lang="en-GB" sz="3100" dirty="0" err="1">
                <a:latin typeface="Times New Roman" panose="02020603050405020304" pitchFamily="18" charset="0"/>
                <a:cs typeface="Times New Roman" panose="02020603050405020304" pitchFamily="18" charset="0"/>
              </a:rPr>
              <a:t>fizi</a:t>
            </a:r>
            <a:r>
              <a:rPr lang="lt-LT" sz="3100" dirty="0" err="1">
                <a:latin typeface="Times New Roman" panose="02020603050405020304" pitchFamily="18" charset="0"/>
                <a:cs typeface="Times New Roman" panose="02020603050405020304" pitchFamily="18" charset="0"/>
              </a:rPr>
              <a:t>škai</a:t>
            </a:r>
            <a:r>
              <a:rPr lang="lt-LT" sz="3100" dirty="0">
                <a:latin typeface="Times New Roman" panose="02020603050405020304" pitchFamily="18" charset="0"/>
                <a:cs typeface="Times New Roman" panose="02020603050405020304" pitchFamily="18" charset="0"/>
              </a:rPr>
              <a:t> pajusti virvę.</a:t>
            </a:r>
            <a:br>
              <a:rPr lang="lt-LT" sz="3100" dirty="0">
                <a:latin typeface="Times New Roman" panose="02020603050405020304" pitchFamily="18" charset="0"/>
                <a:cs typeface="Times New Roman" panose="02020603050405020304" pitchFamily="18" charset="0"/>
              </a:rPr>
            </a:br>
            <a:r>
              <a:rPr lang="en-GB" sz="3100" b="1" dirty="0">
                <a:latin typeface="Times New Roman" panose="02020603050405020304" pitchFamily="18" charset="0"/>
                <a:cs typeface="Times New Roman" panose="02020603050405020304" pitchFamily="18" charset="0"/>
              </a:rPr>
              <a:t>3.</a:t>
            </a:r>
            <a:r>
              <a:rPr lang="en-GB" sz="3100" dirty="0">
                <a:latin typeface="Times New Roman" panose="02020603050405020304" pitchFamily="18" charset="0"/>
                <a:cs typeface="Times New Roman" panose="02020603050405020304" pitchFamily="18" charset="0"/>
              </a:rPr>
              <a:t>  </a:t>
            </a:r>
            <a:r>
              <a:rPr lang="lt-LT" sz="3100" dirty="0" err="1">
                <a:latin typeface="Times New Roman" panose="02020603050405020304" pitchFamily="18" charset="0"/>
                <a:cs typeface="Times New Roman" panose="02020603050405020304" pitchFamily="18" charset="0"/>
              </a:rPr>
              <a:t>Džaiugtis</a:t>
            </a:r>
            <a:r>
              <a:rPr lang="lt-LT" sz="3100" dirty="0">
                <a:latin typeface="Times New Roman" panose="02020603050405020304" pitchFamily="18" charset="0"/>
                <a:cs typeface="Times New Roman" panose="02020603050405020304" pitchFamily="18" charset="0"/>
              </a:rPr>
              <a:t> naujais potyriais, pojūčiais.</a:t>
            </a:r>
            <a:endParaRPr lang="lt-LT" sz="3100" b="1" dirty="0">
              <a:latin typeface="Times New Roman" panose="02020603050405020304" pitchFamily="18" charset="0"/>
              <a:cs typeface="Times New Roman" panose="02020603050405020304" pitchFamily="18" charset="0"/>
            </a:endParaRPr>
          </a:p>
        </p:txBody>
      </p:sp>
      <p:pic>
        <p:nvPicPr>
          <p:cNvPr id="1026" name="Picture 2" descr="vartai BÅ«k atsargus kilimÄlis lynu virves kaina - realpropertymanage.com">
            <a:extLst>
              <a:ext uri="{FF2B5EF4-FFF2-40B4-BE49-F238E27FC236}">
                <a16:creationId xmlns:a16="http://schemas.microsoft.com/office/drawing/2014/main" xmlns="" id="{A23E427B-26EE-4E0A-8E5A-D5213148A1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100" y="874323"/>
            <a:ext cx="4692771" cy="5350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604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xmlns="" id="{91DC878F-AAEA-459D-AA13-0E7D8AED37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3743" y="485775"/>
            <a:ext cx="4175184" cy="2943225"/>
          </a:xfrm>
          <a:prstGeom prst="rect">
            <a:avLst/>
          </a:prstGeom>
        </p:spPr>
      </p:pic>
      <p:pic>
        <p:nvPicPr>
          <p:cNvPr id="7" name="Paveikslėlis 6">
            <a:extLst>
              <a:ext uri="{FF2B5EF4-FFF2-40B4-BE49-F238E27FC236}">
                <a16:creationId xmlns:a16="http://schemas.microsoft.com/office/drawing/2014/main" xmlns="" id="{CFF597F8-7736-4BBE-A466-E3CEC869B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2550" y="485775"/>
            <a:ext cx="4347172" cy="2943225"/>
          </a:xfrm>
          <a:prstGeom prst="rect">
            <a:avLst/>
          </a:prstGeom>
        </p:spPr>
      </p:pic>
      <p:pic>
        <p:nvPicPr>
          <p:cNvPr id="9" name="Paveikslėlis 8">
            <a:extLst>
              <a:ext uri="{FF2B5EF4-FFF2-40B4-BE49-F238E27FC236}">
                <a16:creationId xmlns:a16="http://schemas.microsoft.com/office/drawing/2014/main" xmlns="" id="{CBB93481-7BD0-4134-8EA8-B0B8F02A66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69188" y="3664053"/>
            <a:ext cx="3565454" cy="2943225"/>
          </a:xfrm>
          <a:prstGeom prst="rect">
            <a:avLst/>
          </a:prstGeom>
        </p:spPr>
      </p:pic>
      <p:pic>
        <p:nvPicPr>
          <p:cNvPr id="11" name="Paveikslėlis 10">
            <a:extLst>
              <a:ext uri="{FF2B5EF4-FFF2-40B4-BE49-F238E27FC236}">
                <a16:creationId xmlns:a16="http://schemas.microsoft.com/office/drawing/2014/main" xmlns="" id="{241A39E0-92E2-4A57-8F0B-23B37FE63C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3076" y="3664052"/>
            <a:ext cx="3789736" cy="2943225"/>
          </a:xfrm>
          <a:prstGeom prst="rect">
            <a:avLst/>
          </a:prstGeom>
        </p:spPr>
      </p:pic>
    </p:spTree>
    <p:extLst>
      <p:ext uri="{BB962C8B-B14F-4D97-AF65-F5344CB8AC3E}">
        <p14:creationId xmlns:p14="http://schemas.microsoft.com/office/powerpoint/2010/main" val="3029311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xmlns="" id="{FB4F59C7-A9C2-4833-9D79-4E859FD979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4499" y="3878820"/>
            <a:ext cx="4282904" cy="2729013"/>
          </a:xfrm>
          <a:prstGeom prst="rect">
            <a:avLst/>
          </a:prstGeom>
        </p:spPr>
      </p:pic>
      <p:pic>
        <p:nvPicPr>
          <p:cNvPr id="7" name="Paveikslėlis 6">
            <a:extLst>
              <a:ext uri="{FF2B5EF4-FFF2-40B4-BE49-F238E27FC236}">
                <a16:creationId xmlns:a16="http://schemas.microsoft.com/office/drawing/2014/main" xmlns="" id="{7D9E636F-11AD-4799-A34D-E84ADD51EC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2445" y="250167"/>
            <a:ext cx="5589917" cy="3377378"/>
          </a:xfrm>
          <a:prstGeom prst="rect">
            <a:avLst/>
          </a:prstGeom>
        </p:spPr>
      </p:pic>
      <p:pic>
        <p:nvPicPr>
          <p:cNvPr id="9" name="Paveikslėlis 8">
            <a:extLst>
              <a:ext uri="{FF2B5EF4-FFF2-40B4-BE49-F238E27FC236}">
                <a16:creationId xmlns:a16="http://schemas.microsoft.com/office/drawing/2014/main" xmlns="" id="{A8125175-A8B9-417E-B397-D49F939B57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355" y="250167"/>
            <a:ext cx="3416061" cy="3628654"/>
          </a:xfrm>
          <a:prstGeom prst="rect">
            <a:avLst/>
          </a:prstGeom>
        </p:spPr>
      </p:pic>
    </p:spTree>
    <p:extLst>
      <p:ext uri="{BB962C8B-B14F-4D97-AF65-F5344CB8AC3E}">
        <p14:creationId xmlns:p14="http://schemas.microsoft.com/office/powerpoint/2010/main" val="3638921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D9233634-7660-4549-9D75-6FA9993E5075}"/>
              </a:ext>
            </a:extLst>
          </p:cNvPr>
          <p:cNvSpPr>
            <a:spLocks noGrp="1"/>
          </p:cNvSpPr>
          <p:nvPr>
            <p:ph type="title"/>
          </p:nvPr>
        </p:nvSpPr>
        <p:spPr>
          <a:xfrm>
            <a:off x="530943" y="1242203"/>
            <a:ext cx="10493616" cy="291629"/>
          </a:xfrm>
        </p:spPr>
        <p:txBody>
          <a:bodyPr>
            <a:normAutofit fontScale="90000"/>
          </a:bodyPr>
          <a:lstStyle/>
          <a:p>
            <a:pPr marL="457200" indent="-457200">
              <a:buFont typeface="Arial" panose="020B0604020202020204" pitchFamily="34" charset="0"/>
              <a:buChar char="•"/>
            </a:pPr>
            <a:r>
              <a:rPr lang="lt-LT" sz="2800" dirty="0">
                <a:latin typeface="Times New Roman" panose="02020603050405020304" pitchFamily="18" charset="0"/>
                <a:cs typeface="Times New Roman" panose="02020603050405020304" pitchFamily="18" charset="0"/>
              </a:rPr>
              <a:t/>
            </a:r>
            <a:br>
              <a:rPr lang="lt-LT" sz="2800" dirty="0">
                <a:latin typeface="Times New Roman" panose="02020603050405020304" pitchFamily="18" charset="0"/>
                <a:cs typeface="Times New Roman" panose="02020603050405020304" pitchFamily="18" charset="0"/>
              </a:rPr>
            </a:br>
            <a:r>
              <a:rPr lang="lt-LT" sz="2800" dirty="0">
                <a:latin typeface="Times New Roman" panose="02020603050405020304" pitchFamily="18" charset="0"/>
                <a:cs typeface="Times New Roman" panose="02020603050405020304" pitchFamily="18" charset="0"/>
              </a:rPr>
              <a:t/>
            </a:r>
            <a:br>
              <a:rPr lang="lt-LT" sz="2800" dirty="0">
                <a:latin typeface="Times New Roman" panose="02020603050405020304" pitchFamily="18" charset="0"/>
                <a:cs typeface="Times New Roman" panose="02020603050405020304" pitchFamily="18" charset="0"/>
              </a:rPr>
            </a:br>
            <a:r>
              <a:rPr lang="lt-LT" sz="2800" dirty="0">
                <a:latin typeface="Times New Roman" panose="02020603050405020304" pitchFamily="18" charset="0"/>
                <a:cs typeface="Times New Roman" panose="02020603050405020304" pitchFamily="18" charset="0"/>
              </a:rPr>
              <a:t/>
            </a:r>
            <a:br>
              <a:rPr lang="lt-LT" sz="2800" dirty="0">
                <a:latin typeface="Times New Roman" panose="02020603050405020304" pitchFamily="18" charset="0"/>
                <a:cs typeface="Times New Roman" panose="02020603050405020304" pitchFamily="18" charset="0"/>
              </a:rPr>
            </a:br>
            <a:r>
              <a:rPr lang="lt-LT" sz="2800" dirty="0">
                <a:latin typeface="Times New Roman" panose="02020603050405020304" pitchFamily="18" charset="0"/>
                <a:cs typeface="Times New Roman" panose="02020603050405020304" pitchFamily="18" charset="0"/>
              </a:rPr>
              <a:t/>
            </a:r>
            <a:br>
              <a:rPr lang="lt-LT" sz="2800" dirty="0">
                <a:latin typeface="Times New Roman" panose="02020603050405020304" pitchFamily="18" charset="0"/>
                <a:cs typeface="Times New Roman" panose="02020603050405020304" pitchFamily="18" charset="0"/>
              </a:rPr>
            </a:br>
            <a:r>
              <a:rPr lang="lt-LT" sz="2800" dirty="0">
                <a:latin typeface="Times New Roman" panose="02020603050405020304" pitchFamily="18" charset="0"/>
                <a:cs typeface="Times New Roman" panose="02020603050405020304" pitchFamily="18" charset="0"/>
              </a:rPr>
              <a:t/>
            </a:r>
            <a:br>
              <a:rPr lang="lt-LT" sz="2800" dirty="0">
                <a:latin typeface="Times New Roman" panose="02020603050405020304" pitchFamily="18" charset="0"/>
                <a:cs typeface="Times New Roman" panose="02020603050405020304" pitchFamily="18" charset="0"/>
              </a:rPr>
            </a:br>
            <a:r>
              <a:rPr lang="lt-LT" sz="2800" dirty="0">
                <a:latin typeface="Times New Roman" panose="02020603050405020304" pitchFamily="18" charset="0"/>
                <a:cs typeface="Times New Roman" panose="02020603050405020304" pitchFamily="18" charset="0"/>
              </a:rPr>
              <a:t/>
            </a:r>
            <a:br>
              <a:rPr lang="lt-LT" sz="2800" dirty="0">
                <a:latin typeface="Times New Roman" panose="02020603050405020304" pitchFamily="18" charset="0"/>
                <a:cs typeface="Times New Roman" panose="02020603050405020304" pitchFamily="18" charset="0"/>
              </a:rPr>
            </a:br>
            <a:r>
              <a:rPr lang="lt-LT" sz="2800" dirty="0">
                <a:latin typeface="Times New Roman" panose="02020603050405020304" pitchFamily="18" charset="0"/>
                <a:cs typeface="Times New Roman" panose="02020603050405020304" pitchFamily="18" charset="0"/>
              </a:rPr>
              <a:t/>
            </a:r>
            <a:br>
              <a:rPr lang="lt-LT" sz="2800" dirty="0">
                <a:latin typeface="Times New Roman" panose="02020603050405020304" pitchFamily="18" charset="0"/>
                <a:cs typeface="Times New Roman" panose="02020603050405020304" pitchFamily="18" charset="0"/>
              </a:rPr>
            </a:br>
            <a:r>
              <a:rPr lang="lt-LT" sz="2800" dirty="0">
                <a:latin typeface="Times New Roman" panose="02020603050405020304" pitchFamily="18" charset="0"/>
                <a:cs typeface="Times New Roman" panose="02020603050405020304" pitchFamily="18" charset="0"/>
              </a:rPr>
              <a:t/>
            </a:r>
            <a:br>
              <a:rPr lang="lt-LT" sz="2800" dirty="0">
                <a:latin typeface="Times New Roman" panose="02020603050405020304" pitchFamily="18" charset="0"/>
                <a:cs typeface="Times New Roman" panose="02020603050405020304" pitchFamily="18" charset="0"/>
              </a:rPr>
            </a:br>
            <a:r>
              <a:rPr lang="lt-LT" sz="2800" dirty="0">
                <a:latin typeface="Times New Roman" panose="02020603050405020304" pitchFamily="18" charset="0"/>
                <a:cs typeface="Times New Roman" panose="02020603050405020304" pitchFamily="18" charset="0"/>
              </a:rPr>
              <a:t/>
            </a:r>
            <a:br>
              <a:rPr lang="lt-LT" sz="2800" dirty="0">
                <a:latin typeface="Times New Roman" panose="02020603050405020304" pitchFamily="18" charset="0"/>
                <a:cs typeface="Times New Roman" panose="02020603050405020304" pitchFamily="18" charset="0"/>
              </a:rPr>
            </a:br>
            <a:r>
              <a:rPr lang="lt-LT" sz="2800" dirty="0">
                <a:latin typeface="Times New Roman" panose="02020603050405020304" pitchFamily="18" charset="0"/>
                <a:cs typeface="Times New Roman" panose="02020603050405020304" pitchFamily="18" charset="0"/>
              </a:rPr>
              <a:t/>
            </a:r>
            <a:br>
              <a:rPr lang="lt-LT" sz="2800" dirty="0">
                <a:latin typeface="Times New Roman" panose="02020603050405020304" pitchFamily="18" charset="0"/>
                <a:cs typeface="Times New Roman" panose="02020603050405020304" pitchFamily="18" charset="0"/>
              </a:rPr>
            </a:br>
            <a:r>
              <a:rPr lang="lt-LT" sz="2800" dirty="0">
                <a:latin typeface="Times New Roman" panose="02020603050405020304" pitchFamily="18" charset="0"/>
                <a:cs typeface="Times New Roman" panose="02020603050405020304" pitchFamily="18" charset="0"/>
              </a:rPr>
              <a:t/>
            </a:r>
            <a:br>
              <a:rPr lang="lt-LT" sz="2800" dirty="0">
                <a:latin typeface="Times New Roman" panose="02020603050405020304" pitchFamily="18" charset="0"/>
                <a:cs typeface="Times New Roman" panose="02020603050405020304" pitchFamily="18" charset="0"/>
              </a:rPr>
            </a:br>
            <a:r>
              <a:rPr lang="lt-LT" sz="2800" dirty="0">
                <a:latin typeface="Times New Roman" panose="02020603050405020304" pitchFamily="18" charset="0"/>
                <a:cs typeface="Times New Roman" panose="02020603050405020304" pitchFamily="18" charset="0"/>
              </a:rPr>
              <a:t/>
            </a:r>
            <a:br>
              <a:rPr lang="lt-LT" sz="2800" dirty="0">
                <a:latin typeface="Times New Roman" panose="02020603050405020304" pitchFamily="18" charset="0"/>
                <a:cs typeface="Times New Roman" panose="02020603050405020304" pitchFamily="18" charset="0"/>
              </a:rPr>
            </a:br>
            <a:r>
              <a:rPr lang="lt-LT" sz="2800" dirty="0">
                <a:latin typeface="Times New Roman" panose="02020603050405020304" pitchFamily="18" charset="0"/>
                <a:cs typeface="Times New Roman" panose="02020603050405020304" pitchFamily="18" charset="0"/>
              </a:rPr>
              <a:t/>
            </a:r>
            <a:br>
              <a:rPr lang="lt-LT" sz="2800" dirty="0">
                <a:latin typeface="Times New Roman" panose="02020603050405020304" pitchFamily="18" charset="0"/>
                <a:cs typeface="Times New Roman" panose="02020603050405020304" pitchFamily="18" charset="0"/>
              </a:rPr>
            </a:br>
            <a:r>
              <a:rPr lang="lt-LT" sz="2800" dirty="0">
                <a:latin typeface="Times New Roman" panose="02020603050405020304" pitchFamily="18" charset="0"/>
                <a:cs typeface="Times New Roman" panose="02020603050405020304" pitchFamily="18" charset="0"/>
              </a:rPr>
              <a:t/>
            </a:r>
            <a:br>
              <a:rPr lang="lt-LT" sz="2800" dirty="0">
                <a:latin typeface="Times New Roman" panose="02020603050405020304" pitchFamily="18" charset="0"/>
                <a:cs typeface="Times New Roman" panose="02020603050405020304" pitchFamily="18" charset="0"/>
              </a:rPr>
            </a:br>
            <a:r>
              <a:rPr lang="lt-LT" sz="3100" b="1" dirty="0">
                <a:latin typeface="Times New Roman" panose="02020603050405020304" pitchFamily="18" charset="0"/>
                <a:cs typeface="Times New Roman" panose="02020603050405020304" pitchFamily="18" charset="0"/>
              </a:rPr>
              <a:t>REFLEKSIJA:</a:t>
            </a:r>
            <a:br>
              <a:rPr lang="lt-LT" sz="3100" b="1" dirty="0">
                <a:latin typeface="Times New Roman" panose="02020603050405020304" pitchFamily="18" charset="0"/>
                <a:cs typeface="Times New Roman" panose="02020603050405020304" pitchFamily="18" charset="0"/>
              </a:rPr>
            </a:br>
            <a:r>
              <a:rPr lang="lt-LT" sz="3100" dirty="0">
                <a:latin typeface="Times New Roman" panose="02020603050405020304" pitchFamily="18" charset="0"/>
                <a:cs typeface="Times New Roman" panose="02020603050405020304" pitchFamily="18" charset="0"/>
              </a:rPr>
              <a:t/>
            </a:r>
            <a:br>
              <a:rPr lang="lt-LT" sz="3100" dirty="0">
                <a:latin typeface="Times New Roman" panose="02020603050405020304" pitchFamily="18" charset="0"/>
                <a:cs typeface="Times New Roman" panose="02020603050405020304" pitchFamily="18" charset="0"/>
              </a:rPr>
            </a:br>
            <a:r>
              <a:rPr lang="lt-LT" sz="3100" dirty="0">
                <a:latin typeface="Times New Roman" panose="02020603050405020304" pitchFamily="18" charset="0"/>
                <a:cs typeface="Times New Roman" panose="02020603050405020304" pitchFamily="18" charset="0"/>
              </a:rPr>
              <a:t>    Dauguma vaikų drąsiai ėjo virve. Kai kurie bijojo, tad žengė tik padrąsinti. </a:t>
            </a:r>
            <a:br>
              <a:rPr lang="lt-LT" sz="3100" dirty="0">
                <a:latin typeface="Times New Roman" panose="02020603050405020304" pitchFamily="18" charset="0"/>
                <a:cs typeface="Times New Roman" panose="02020603050405020304" pitchFamily="18" charset="0"/>
              </a:rPr>
            </a:br>
            <a:r>
              <a:rPr lang="lt-LT" sz="3100" dirty="0">
                <a:latin typeface="Times New Roman" panose="02020603050405020304" pitchFamily="18" charset="0"/>
                <a:cs typeface="Times New Roman" panose="02020603050405020304" pitchFamily="18" charset="0"/>
              </a:rPr>
              <a:t>    </a:t>
            </a:r>
            <a:r>
              <a:rPr lang="en-GB" sz="3100" dirty="0">
                <a:latin typeface="Times New Roman" panose="02020603050405020304" pitchFamily="18" charset="0"/>
                <a:cs typeface="Times New Roman" panose="02020603050405020304" pitchFamily="18" charset="0"/>
              </a:rPr>
              <a:t>Ne </a:t>
            </a:r>
            <a:r>
              <a:rPr lang="en-GB" sz="3100" dirty="0" err="1">
                <a:latin typeface="Times New Roman" panose="02020603050405020304" pitchFamily="18" charset="0"/>
                <a:cs typeface="Times New Roman" panose="02020603050405020304" pitchFamily="18" charset="0"/>
              </a:rPr>
              <a:t>visiems</a:t>
            </a:r>
            <a:r>
              <a:rPr lang="en-GB" sz="3100" dirty="0">
                <a:latin typeface="Times New Roman" panose="02020603050405020304" pitchFamily="18" charset="0"/>
                <a:cs typeface="Times New Roman" panose="02020603050405020304" pitchFamily="18" charset="0"/>
              </a:rPr>
              <a:t> </a:t>
            </a:r>
            <a:r>
              <a:rPr lang="en-GB" sz="3100" dirty="0" err="1">
                <a:latin typeface="Times New Roman" panose="02020603050405020304" pitchFamily="18" charset="0"/>
                <a:cs typeface="Times New Roman" panose="02020603050405020304" pitchFamily="18" charset="0"/>
              </a:rPr>
              <a:t>pavyko</a:t>
            </a:r>
            <a:r>
              <a:rPr lang="en-GB" sz="3100" dirty="0">
                <a:latin typeface="Times New Roman" panose="02020603050405020304" pitchFamily="18" charset="0"/>
                <a:cs typeface="Times New Roman" panose="02020603050405020304" pitchFamily="18" charset="0"/>
              </a:rPr>
              <a:t> </a:t>
            </a:r>
            <a:r>
              <a:rPr lang="en-GB" sz="3100" dirty="0" err="1">
                <a:latin typeface="Times New Roman" panose="02020603050405020304" pitchFamily="18" charset="0"/>
                <a:cs typeface="Times New Roman" panose="02020603050405020304" pitchFamily="18" charset="0"/>
              </a:rPr>
              <a:t>nenuklysti</a:t>
            </a:r>
            <a:r>
              <a:rPr lang="en-GB" sz="3100" dirty="0">
                <a:latin typeface="Times New Roman" panose="02020603050405020304" pitchFamily="18" charset="0"/>
                <a:cs typeface="Times New Roman" panose="02020603050405020304" pitchFamily="18" charset="0"/>
              </a:rPr>
              <a:t> </a:t>
            </a:r>
            <a:r>
              <a:rPr lang="en-GB" sz="3100" dirty="0" err="1">
                <a:latin typeface="Times New Roman" panose="02020603050405020304" pitchFamily="18" charset="0"/>
                <a:cs typeface="Times New Roman" panose="02020603050405020304" pitchFamily="18" charset="0"/>
              </a:rPr>
              <a:t>i</a:t>
            </a:r>
            <a:r>
              <a:rPr lang="lt-LT" sz="3100" dirty="0">
                <a:latin typeface="Times New Roman" panose="02020603050405020304" pitchFamily="18" charset="0"/>
                <a:cs typeface="Times New Roman" panose="02020603050405020304" pitchFamily="18" charset="0"/>
              </a:rPr>
              <a:t>š kelio. Buvo sunkoka eiti tik virve. Pasitelkus pasaką apie kelią į princesės pilį vaikai noriai žingsniavo.</a:t>
            </a:r>
            <a:br>
              <a:rPr lang="lt-LT" sz="3100" dirty="0">
                <a:latin typeface="Times New Roman" panose="02020603050405020304" pitchFamily="18" charset="0"/>
                <a:cs typeface="Times New Roman" panose="02020603050405020304" pitchFamily="18" charset="0"/>
              </a:rPr>
            </a:br>
            <a:r>
              <a:rPr lang="lt-LT" sz="3100" dirty="0">
                <a:latin typeface="Times New Roman" panose="02020603050405020304" pitchFamily="18" charset="0"/>
                <a:cs typeface="Times New Roman" panose="02020603050405020304" pitchFamily="18" charset="0"/>
              </a:rPr>
              <a:t>    Pėdų </a:t>
            </a:r>
            <a:r>
              <a:rPr lang="lt-LT" sz="3100" dirty="0" err="1">
                <a:latin typeface="Times New Roman" panose="02020603050405020304" pitchFamily="18" charset="0"/>
                <a:cs typeface="Times New Roman" panose="02020603050405020304" pitchFamily="18" charset="0"/>
              </a:rPr>
              <a:t>padukai</a:t>
            </a:r>
            <a:r>
              <a:rPr lang="lt-LT" sz="3100" dirty="0">
                <a:latin typeface="Times New Roman" panose="02020603050405020304" pitchFamily="18" charset="0"/>
                <a:cs typeface="Times New Roman" panose="02020603050405020304" pitchFamily="18" charset="0"/>
              </a:rPr>
              <a:t> patyrė masažo terapiją, kas teikė vaikams daug krykštavimo ir džiugių emocijų.</a:t>
            </a:r>
            <a:br>
              <a:rPr lang="lt-LT" sz="3100" dirty="0">
                <a:latin typeface="Times New Roman" panose="02020603050405020304" pitchFamily="18" charset="0"/>
                <a:cs typeface="Times New Roman" panose="02020603050405020304" pitchFamily="18" charset="0"/>
              </a:rPr>
            </a:br>
            <a:r>
              <a:rPr lang="lt-LT" sz="3100" dirty="0">
                <a:latin typeface="Times New Roman" panose="02020603050405020304" pitchFamily="18" charset="0"/>
                <a:cs typeface="Times New Roman" panose="02020603050405020304" pitchFamily="18" charset="0"/>
              </a:rPr>
              <a:t/>
            </a:r>
            <a:br>
              <a:rPr lang="lt-LT" sz="3100" dirty="0">
                <a:latin typeface="Times New Roman" panose="02020603050405020304" pitchFamily="18" charset="0"/>
                <a:cs typeface="Times New Roman" panose="02020603050405020304" pitchFamily="18" charset="0"/>
              </a:rPr>
            </a:br>
            <a:r>
              <a:rPr lang="lt-LT" sz="3100" dirty="0">
                <a:latin typeface="Times New Roman" panose="02020603050405020304" pitchFamily="18" charset="0"/>
                <a:cs typeface="Times New Roman" panose="02020603050405020304" pitchFamily="18" charset="0"/>
              </a:rPr>
              <a:t/>
            </a:r>
            <a:br>
              <a:rPr lang="lt-LT" sz="3100" dirty="0">
                <a:latin typeface="Times New Roman" panose="02020603050405020304" pitchFamily="18" charset="0"/>
                <a:cs typeface="Times New Roman" panose="02020603050405020304" pitchFamily="18" charset="0"/>
              </a:rPr>
            </a:br>
            <a:r>
              <a:rPr lang="lt-LT" sz="2800" dirty="0">
                <a:latin typeface="Times New Roman" panose="02020603050405020304" pitchFamily="18" charset="0"/>
                <a:cs typeface="Times New Roman" panose="02020603050405020304" pitchFamily="18" charset="0"/>
              </a:rPr>
              <a:t/>
            </a:r>
            <a:br>
              <a:rPr lang="lt-LT" sz="2800" dirty="0">
                <a:latin typeface="Times New Roman" panose="02020603050405020304" pitchFamily="18" charset="0"/>
                <a:cs typeface="Times New Roman" panose="02020603050405020304" pitchFamily="18" charset="0"/>
              </a:rPr>
            </a:br>
            <a:endParaRPr lang="lt-LT"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2698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xmlns="" id="{8BB9072D-383F-4C93-8CFF-4034109C3C7F}"/>
              </a:ext>
            </a:extLst>
          </p:cNvPr>
          <p:cNvSpPr>
            <a:spLocks noGrp="1"/>
          </p:cNvSpPr>
          <p:nvPr>
            <p:ph type="title"/>
          </p:nvPr>
        </p:nvSpPr>
        <p:spPr>
          <a:xfrm>
            <a:off x="3467637" y="2344994"/>
            <a:ext cx="7983465" cy="4178812"/>
          </a:xfrm>
        </p:spPr>
        <p:txBody>
          <a:bodyPr>
            <a:normAutofit fontScale="90000"/>
          </a:bodyPr>
          <a:lstStyle/>
          <a:p>
            <a:r>
              <a:rPr lang="en-GB" sz="3100" dirty="0" err="1">
                <a:latin typeface="Times New Roman" panose="02020603050405020304" pitchFamily="18" charset="0"/>
                <a:cs typeface="Times New Roman" panose="02020603050405020304" pitchFamily="18" charset="0"/>
              </a:rPr>
              <a:t>Veiklos</a:t>
            </a:r>
            <a:r>
              <a:rPr lang="en-GB" sz="3100" dirty="0">
                <a:latin typeface="Times New Roman" panose="02020603050405020304" pitchFamily="18" charset="0"/>
                <a:cs typeface="Times New Roman" panose="02020603050405020304" pitchFamily="18" charset="0"/>
              </a:rPr>
              <a:t> </a:t>
            </a:r>
            <a:r>
              <a:rPr lang="en-GB" sz="3100" dirty="0" err="1">
                <a:latin typeface="Times New Roman" panose="02020603050405020304" pitchFamily="18" charset="0"/>
                <a:cs typeface="Times New Roman" panose="02020603050405020304" pitchFamily="18" charset="0"/>
              </a:rPr>
              <a:t>tema</a:t>
            </a:r>
            <a:r>
              <a:rPr lang="lt-LT" sz="3100" dirty="0">
                <a:latin typeface="Times New Roman" panose="02020603050405020304" pitchFamily="18" charset="0"/>
                <a:cs typeface="Times New Roman" panose="02020603050405020304" pitchFamily="18" charset="0"/>
              </a:rPr>
              <a:t>: </a:t>
            </a:r>
            <a:r>
              <a:rPr lang="lt-LT" sz="3100" b="1" dirty="0">
                <a:latin typeface="Times New Roman" panose="02020603050405020304" pitchFamily="18" charset="0"/>
                <a:cs typeface="Times New Roman" panose="02020603050405020304" pitchFamily="18" charset="0"/>
              </a:rPr>
              <a:t>,,</a:t>
            </a:r>
            <a:r>
              <a:rPr lang="en-GB" sz="3100" b="1" dirty="0">
                <a:latin typeface="Times New Roman" panose="02020603050405020304" pitchFamily="18" charset="0"/>
                <a:cs typeface="Times New Roman" panose="02020603050405020304" pitchFamily="18" charset="0"/>
              </a:rPr>
              <a:t>Oho, </a:t>
            </a:r>
            <a:r>
              <a:rPr lang="en-GB" sz="3100" b="1" dirty="0" err="1">
                <a:latin typeface="Times New Roman" panose="02020603050405020304" pitchFamily="18" charset="0"/>
                <a:cs typeface="Times New Roman" panose="02020603050405020304" pitchFamily="18" charset="0"/>
              </a:rPr>
              <a:t>kiek</a:t>
            </a:r>
            <a:r>
              <a:rPr lang="en-GB" sz="3100" b="1" dirty="0">
                <a:latin typeface="Times New Roman" panose="02020603050405020304" pitchFamily="18" charset="0"/>
                <a:cs typeface="Times New Roman" panose="02020603050405020304" pitchFamily="18" charset="0"/>
              </a:rPr>
              <a:t> bat</a:t>
            </a:r>
            <a:r>
              <a:rPr lang="lt-LT" sz="3100" b="1" dirty="0">
                <a:latin typeface="Times New Roman" panose="02020603050405020304" pitchFamily="18" charset="0"/>
                <a:cs typeface="Times New Roman" panose="02020603050405020304" pitchFamily="18" charset="0"/>
              </a:rPr>
              <a:t>ų</a:t>
            </a:r>
            <a:r>
              <a:rPr lang="en-GB" sz="3100" b="1" dirty="0">
                <a:latin typeface="Times New Roman" panose="02020603050405020304" pitchFamily="18" charset="0"/>
                <a:cs typeface="Times New Roman" panose="02020603050405020304" pitchFamily="18" charset="0"/>
              </a:rPr>
              <a:t>!!!”</a:t>
            </a:r>
            <a:r>
              <a:rPr lang="lt-LT" sz="3100" b="1" dirty="0">
                <a:latin typeface="Times New Roman" panose="02020603050405020304" pitchFamily="18" charset="0"/>
                <a:cs typeface="Times New Roman" panose="02020603050405020304" pitchFamily="18" charset="0"/>
              </a:rPr>
              <a:t/>
            </a:r>
            <a:br>
              <a:rPr lang="lt-LT" sz="3100" b="1" dirty="0">
                <a:latin typeface="Times New Roman" panose="02020603050405020304" pitchFamily="18" charset="0"/>
                <a:cs typeface="Times New Roman" panose="02020603050405020304" pitchFamily="18" charset="0"/>
              </a:rPr>
            </a:br>
            <a:r>
              <a:rPr lang="en-GB" sz="3100" dirty="0">
                <a:latin typeface="Times New Roman" panose="02020603050405020304" pitchFamily="18" charset="0"/>
                <a:cs typeface="Times New Roman" panose="02020603050405020304" pitchFamily="18" charset="0"/>
              </a:rPr>
              <a:t/>
            </a:r>
            <a:br>
              <a:rPr lang="en-GB" sz="3100" dirty="0">
                <a:latin typeface="Times New Roman" panose="02020603050405020304" pitchFamily="18" charset="0"/>
                <a:cs typeface="Times New Roman" panose="02020603050405020304" pitchFamily="18" charset="0"/>
              </a:rPr>
            </a:br>
            <a:r>
              <a:rPr lang="en-GB" sz="3100" b="1" dirty="0" err="1">
                <a:latin typeface="Times New Roman" panose="02020603050405020304" pitchFamily="18" charset="0"/>
                <a:cs typeface="Times New Roman" panose="02020603050405020304" pitchFamily="18" charset="0"/>
              </a:rPr>
              <a:t>Tikslas</a:t>
            </a:r>
            <a:r>
              <a:rPr lang="en-GB" sz="3100" b="1" dirty="0">
                <a:latin typeface="Times New Roman" panose="02020603050405020304" pitchFamily="18" charset="0"/>
                <a:cs typeface="Times New Roman" panose="02020603050405020304" pitchFamily="18" charset="0"/>
              </a:rPr>
              <a:t>: </a:t>
            </a:r>
            <a:r>
              <a:rPr lang="lt-LT" sz="3100" dirty="0">
                <a:latin typeface="Times New Roman" panose="02020603050405020304" pitchFamily="18" charset="0"/>
                <a:cs typeface="Times New Roman" panose="02020603050405020304" pitchFamily="18" charset="0"/>
              </a:rPr>
              <a:t>Išmokti taisyklingai apsiauti batus.</a:t>
            </a:r>
            <a:br>
              <a:rPr lang="lt-LT" sz="3100" dirty="0">
                <a:latin typeface="Times New Roman" panose="02020603050405020304" pitchFamily="18" charset="0"/>
                <a:cs typeface="Times New Roman" panose="02020603050405020304" pitchFamily="18" charset="0"/>
              </a:rPr>
            </a:br>
            <a:r>
              <a:rPr lang="en-GB" sz="3100" dirty="0">
                <a:latin typeface="Times New Roman" panose="02020603050405020304" pitchFamily="18" charset="0"/>
                <a:cs typeface="Times New Roman" panose="02020603050405020304" pitchFamily="18" charset="0"/>
              </a:rPr>
              <a:t/>
            </a:r>
            <a:br>
              <a:rPr lang="en-GB" sz="3100" dirty="0">
                <a:latin typeface="Times New Roman" panose="02020603050405020304" pitchFamily="18" charset="0"/>
                <a:cs typeface="Times New Roman" panose="02020603050405020304" pitchFamily="18" charset="0"/>
              </a:rPr>
            </a:br>
            <a:r>
              <a:rPr lang="en-GB" sz="3100" b="1" dirty="0">
                <a:latin typeface="Times New Roman" panose="02020603050405020304" pitchFamily="18" charset="0"/>
                <a:cs typeface="Times New Roman" panose="02020603050405020304" pitchFamily="18" charset="0"/>
              </a:rPr>
              <a:t>U</a:t>
            </a:r>
            <a:r>
              <a:rPr lang="lt-LT" sz="3100" b="1" dirty="0" err="1">
                <a:latin typeface="Times New Roman" panose="02020603050405020304" pitchFamily="18" charset="0"/>
                <a:cs typeface="Times New Roman" panose="02020603050405020304" pitchFamily="18" charset="0"/>
              </a:rPr>
              <a:t>ždaviniai</a:t>
            </a:r>
            <a:r>
              <a:rPr lang="lt-LT" sz="3100" b="1" dirty="0">
                <a:latin typeface="Times New Roman" panose="02020603050405020304" pitchFamily="18" charset="0"/>
                <a:cs typeface="Times New Roman" panose="02020603050405020304" pitchFamily="18" charset="0"/>
              </a:rPr>
              <a:t>:</a:t>
            </a:r>
            <a:br>
              <a:rPr lang="lt-LT" sz="3100" b="1" dirty="0">
                <a:latin typeface="Times New Roman" panose="02020603050405020304" pitchFamily="18" charset="0"/>
                <a:cs typeface="Times New Roman" panose="02020603050405020304" pitchFamily="18" charset="0"/>
              </a:rPr>
            </a:br>
            <a:r>
              <a:rPr lang="en-GB" sz="3100" b="1" dirty="0">
                <a:latin typeface="Times New Roman" panose="02020603050405020304" pitchFamily="18" charset="0"/>
                <a:cs typeface="Times New Roman" panose="02020603050405020304" pitchFamily="18" charset="0"/>
              </a:rPr>
              <a:t>1.</a:t>
            </a:r>
            <a:r>
              <a:rPr lang="en-GB" sz="3100" dirty="0">
                <a:latin typeface="Times New Roman" panose="02020603050405020304" pitchFamily="18" charset="0"/>
                <a:cs typeface="Times New Roman" panose="02020603050405020304" pitchFamily="18" charset="0"/>
              </a:rPr>
              <a:t> </a:t>
            </a:r>
            <a:r>
              <a:rPr lang="lt-LT" sz="3100" dirty="0">
                <a:latin typeface="Times New Roman" panose="02020603050405020304" pitchFamily="18" charset="0"/>
                <a:cs typeface="Times New Roman" panose="02020603050405020304" pitchFamily="18" charset="0"/>
              </a:rPr>
              <a:t>Ugdyti kasdieninio gyvenimo įgūdžius. Mokytis taisyklingai apsiauti batus.</a:t>
            </a:r>
            <a:br>
              <a:rPr lang="lt-LT" sz="3100" dirty="0">
                <a:latin typeface="Times New Roman" panose="02020603050405020304" pitchFamily="18" charset="0"/>
                <a:cs typeface="Times New Roman" panose="02020603050405020304" pitchFamily="18" charset="0"/>
              </a:rPr>
            </a:br>
            <a:r>
              <a:rPr lang="en-GB" sz="3100" b="1" dirty="0">
                <a:latin typeface="Times New Roman" panose="02020603050405020304" pitchFamily="18" charset="0"/>
                <a:cs typeface="Times New Roman" panose="02020603050405020304" pitchFamily="18" charset="0"/>
              </a:rPr>
              <a:t>2.</a:t>
            </a:r>
            <a:r>
              <a:rPr lang="en-GB" sz="3100" dirty="0">
                <a:latin typeface="Times New Roman" panose="02020603050405020304" pitchFamily="18" charset="0"/>
                <a:cs typeface="Times New Roman" panose="02020603050405020304" pitchFamily="18" charset="0"/>
              </a:rPr>
              <a:t> S</a:t>
            </a:r>
            <a:r>
              <a:rPr lang="lt-LT" sz="3100" dirty="0" err="1">
                <a:latin typeface="Times New Roman" panose="02020603050405020304" pitchFamily="18" charset="0"/>
                <a:cs typeface="Times New Roman" panose="02020603050405020304" pitchFamily="18" charset="0"/>
              </a:rPr>
              <a:t>iekti</a:t>
            </a:r>
            <a:r>
              <a:rPr lang="lt-LT" sz="3100" dirty="0">
                <a:latin typeface="Times New Roman" panose="02020603050405020304" pitchFamily="18" charset="0"/>
                <a:cs typeface="Times New Roman" panose="02020603050405020304" pitchFamily="18" charset="0"/>
              </a:rPr>
              <a:t>, kad vaikai patys sugalvotų, ką gali veikti su batais.</a:t>
            </a:r>
            <a:br>
              <a:rPr lang="lt-LT" sz="3100" dirty="0">
                <a:latin typeface="Times New Roman" panose="02020603050405020304" pitchFamily="18" charset="0"/>
                <a:cs typeface="Times New Roman" panose="02020603050405020304" pitchFamily="18" charset="0"/>
              </a:rPr>
            </a:br>
            <a:r>
              <a:rPr lang="en-GB" sz="3100" b="1" dirty="0">
                <a:latin typeface="Times New Roman" panose="02020603050405020304" pitchFamily="18" charset="0"/>
                <a:cs typeface="Times New Roman" panose="02020603050405020304" pitchFamily="18" charset="0"/>
              </a:rPr>
              <a:t>3.</a:t>
            </a:r>
            <a:r>
              <a:rPr lang="lt-LT" sz="3100" dirty="0">
                <a:latin typeface="Times New Roman" panose="02020603050405020304" pitchFamily="18" charset="0"/>
                <a:cs typeface="Times New Roman" panose="02020603050405020304" pitchFamily="18" charset="0"/>
              </a:rPr>
              <a:t> </a:t>
            </a:r>
            <a:r>
              <a:rPr lang="en-GB" sz="3100" dirty="0" err="1">
                <a:latin typeface="Times New Roman" panose="02020603050405020304" pitchFamily="18" charset="0"/>
                <a:cs typeface="Times New Roman" panose="02020603050405020304" pitchFamily="18" charset="0"/>
              </a:rPr>
              <a:t>Susipa</a:t>
            </a:r>
            <a:r>
              <a:rPr lang="lt-LT" sz="3100" dirty="0">
                <a:latin typeface="Times New Roman" panose="02020603050405020304" pitchFamily="18" charset="0"/>
                <a:cs typeface="Times New Roman" panose="02020603050405020304" pitchFamily="18" charset="0"/>
              </a:rPr>
              <a:t>žinti su batų įvairove.</a:t>
            </a:r>
            <a:br>
              <a:rPr lang="lt-LT" sz="3100" dirty="0">
                <a:latin typeface="Times New Roman" panose="02020603050405020304" pitchFamily="18" charset="0"/>
                <a:cs typeface="Times New Roman" panose="02020603050405020304" pitchFamily="18" charset="0"/>
              </a:rPr>
            </a:br>
            <a:r>
              <a:rPr lang="en-GB" sz="3100" b="1" dirty="0">
                <a:latin typeface="Times New Roman" panose="02020603050405020304" pitchFamily="18" charset="0"/>
                <a:cs typeface="Times New Roman" panose="02020603050405020304" pitchFamily="18" charset="0"/>
              </a:rPr>
              <a:t>3. </a:t>
            </a:r>
            <a:r>
              <a:rPr lang="lt-LT" sz="3100" dirty="0">
                <a:latin typeface="Times New Roman" panose="02020603050405020304" pitchFamily="18" charset="0"/>
                <a:cs typeface="Times New Roman" panose="02020603050405020304" pitchFamily="18" charset="0"/>
              </a:rPr>
              <a:t>Lavinti vaizduotę kuriant istoriją apie batus.</a:t>
            </a:r>
            <a:br>
              <a:rPr lang="lt-LT" sz="3100" dirty="0">
                <a:latin typeface="Times New Roman" panose="02020603050405020304" pitchFamily="18" charset="0"/>
                <a:cs typeface="Times New Roman" panose="02020603050405020304" pitchFamily="18" charset="0"/>
              </a:rPr>
            </a:br>
            <a:r>
              <a:rPr lang="en-GB" sz="3100" b="1" dirty="0">
                <a:latin typeface="Times New Roman" panose="02020603050405020304" pitchFamily="18" charset="0"/>
                <a:cs typeface="Times New Roman" panose="02020603050405020304" pitchFamily="18" charset="0"/>
              </a:rPr>
              <a:t>4.</a:t>
            </a:r>
            <a:r>
              <a:rPr lang="en-GB" sz="3100" dirty="0">
                <a:latin typeface="Times New Roman" panose="02020603050405020304" pitchFamily="18" charset="0"/>
                <a:cs typeface="Times New Roman" panose="02020603050405020304" pitchFamily="18" charset="0"/>
              </a:rPr>
              <a:t> </a:t>
            </a:r>
            <a:r>
              <a:rPr lang="en-GB" sz="3100" dirty="0" err="1">
                <a:latin typeface="Times New Roman" panose="02020603050405020304" pitchFamily="18" charset="0"/>
                <a:cs typeface="Times New Roman" panose="02020603050405020304" pitchFamily="18" charset="0"/>
              </a:rPr>
              <a:t>Skatinti</a:t>
            </a:r>
            <a:r>
              <a:rPr lang="lt-LT" sz="3100" dirty="0">
                <a:latin typeface="Times New Roman" panose="02020603050405020304" pitchFamily="18" charset="0"/>
                <a:cs typeface="Times New Roman" panose="02020603050405020304" pitchFamily="18" charset="0"/>
              </a:rPr>
              <a:t> </a:t>
            </a:r>
            <a:r>
              <a:rPr lang="en-GB" sz="3100" dirty="0">
                <a:latin typeface="Times New Roman" panose="02020603050405020304" pitchFamily="18" charset="0"/>
                <a:cs typeface="Times New Roman" panose="02020603050405020304" pitchFamily="18" charset="0"/>
              </a:rPr>
              <a:t> </a:t>
            </a:r>
            <a:r>
              <a:rPr lang="en-GB" sz="3100" dirty="0" err="1">
                <a:latin typeface="Times New Roman" panose="02020603050405020304" pitchFamily="18" charset="0"/>
                <a:cs typeface="Times New Roman" panose="02020603050405020304" pitchFamily="18" charset="0"/>
              </a:rPr>
              <a:t>tyrin</a:t>
            </a:r>
            <a:r>
              <a:rPr lang="lt-LT" sz="3100" dirty="0" err="1">
                <a:latin typeface="Times New Roman" panose="02020603050405020304" pitchFamily="18" charset="0"/>
                <a:cs typeface="Times New Roman" panose="02020603050405020304" pitchFamily="18" charset="0"/>
              </a:rPr>
              <a:t>ėti</a:t>
            </a:r>
            <a:r>
              <a:rPr lang="lt-LT" sz="3100" dirty="0">
                <a:latin typeface="Times New Roman" panose="02020603050405020304" pitchFamily="18" charset="0"/>
                <a:cs typeface="Times New Roman" panose="02020603050405020304" pitchFamily="18" charset="0"/>
              </a:rPr>
              <a:t>, išbandyti, pasimatuoti, surasti.</a:t>
            </a:r>
            <a:br>
              <a:rPr lang="lt-LT" sz="3100" dirty="0">
                <a:latin typeface="Times New Roman" panose="02020603050405020304" pitchFamily="18" charset="0"/>
                <a:cs typeface="Times New Roman" panose="02020603050405020304" pitchFamily="18" charset="0"/>
              </a:rPr>
            </a:br>
            <a:r>
              <a:rPr lang="lt-LT" sz="3100" dirty="0">
                <a:latin typeface="Times New Roman" panose="02020603050405020304" pitchFamily="18" charset="0"/>
                <a:cs typeface="Times New Roman" panose="02020603050405020304" pitchFamily="18" charset="0"/>
              </a:rPr>
              <a:t> </a:t>
            </a:r>
            <a:br>
              <a:rPr lang="lt-LT" sz="3100" dirty="0">
                <a:latin typeface="Times New Roman" panose="02020603050405020304" pitchFamily="18" charset="0"/>
                <a:cs typeface="Times New Roman" panose="02020603050405020304" pitchFamily="18" charset="0"/>
              </a:rPr>
            </a:br>
            <a:r>
              <a:rPr lang="lt-LT" sz="3100" dirty="0">
                <a:latin typeface="Times New Roman" panose="02020603050405020304" pitchFamily="18" charset="0"/>
                <a:cs typeface="Times New Roman" panose="02020603050405020304" pitchFamily="18" charset="0"/>
              </a:rPr>
              <a:t/>
            </a:r>
            <a:br>
              <a:rPr lang="lt-LT" sz="3100" dirty="0">
                <a:latin typeface="Times New Roman" panose="02020603050405020304" pitchFamily="18" charset="0"/>
                <a:cs typeface="Times New Roman" panose="02020603050405020304" pitchFamily="18" charset="0"/>
              </a:rPr>
            </a:br>
            <a:r>
              <a:rPr lang="en-GB" sz="3100" dirty="0">
                <a:latin typeface="Times New Roman" panose="02020603050405020304" pitchFamily="18" charset="0"/>
                <a:cs typeface="Times New Roman" panose="02020603050405020304" pitchFamily="18" charset="0"/>
              </a:rPr>
              <a:t/>
            </a:r>
            <a:br>
              <a:rPr lang="en-GB" sz="3100" dirty="0">
                <a:latin typeface="Times New Roman" panose="02020603050405020304" pitchFamily="18" charset="0"/>
                <a:cs typeface="Times New Roman" panose="02020603050405020304" pitchFamily="18" charset="0"/>
              </a:rPr>
            </a:br>
            <a:r>
              <a:rPr lang="en-GB" sz="2400" dirty="0">
                <a:latin typeface="Times New Roman" panose="02020603050405020304" pitchFamily="18" charset="0"/>
                <a:cs typeface="Times New Roman" panose="02020603050405020304" pitchFamily="18" charset="0"/>
              </a:rPr>
              <a:t/>
            </a:r>
            <a:br>
              <a:rPr lang="en-GB" sz="2400" dirty="0">
                <a:latin typeface="Times New Roman" panose="02020603050405020304" pitchFamily="18" charset="0"/>
                <a:cs typeface="Times New Roman" panose="02020603050405020304" pitchFamily="18" charset="0"/>
              </a:rPr>
            </a:br>
            <a:endParaRPr lang="lt-LT" sz="2400" dirty="0">
              <a:latin typeface="Times New Roman" panose="02020603050405020304" pitchFamily="18" charset="0"/>
              <a:cs typeface="Times New Roman" panose="02020603050405020304" pitchFamily="18" charset="0"/>
            </a:endParaRPr>
          </a:p>
        </p:txBody>
      </p:sp>
      <p:pic>
        <p:nvPicPr>
          <p:cNvPr id="1026" name="Picture 2" descr="Blog&amp;#39;as apie idÄjÅ³ namuose: interjero dizainas, papuoÅ¡alÅ³ ir daiktÅ³  interjero dizaineriai ir iÅ¡ jÅ³ rankÅ³, namo ir sode, amatai savo rankomis">
            <a:extLst>
              <a:ext uri="{FF2B5EF4-FFF2-40B4-BE49-F238E27FC236}">
                <a16:creationId xmlns:a16="http://schemas.microsoft.com/office/drawing/2014/main" xmlns="" id="{7093A7B0-87C6-4404-A6DE-1E82CF9CE0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166" y="334194"/>
            <a:ext cx="3017471" cy="6023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989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urinio vietos rezervavimo ženklas 4">
            <a:extLst>
              <a:ext uri="{FF2B5EF4-FFF2-40B4-BE49-F238E27FC236}">
                <a16:creationId xmlns:a16="http://schemas.microsoft.com/office/drawing/2014/main" xmlns="" id="{23A82539-26A8-46D6-B53F-7583C77BE09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58480" y="600869"/>
            <a:ext cx="4720178" cy="5656262"/>
          </a:xfrm>
        </p:spPr>
      </p:pic>
      <p:pic>
        <p:nvPicPr>
          <p:cNvPr id="7" name="Paveikslėlis 6">
            <a:extLst>
              <a:ext uri="{FF2B5EF4-FFF2-40B4-BE49-F238E27FC236}">
                <a16:creationId xmlns:a16="http://schemas.microsoft.com/office/drawing/2014/main" xmlns="" id="{A90B7687-B5F9-49BA-9C53-CB6ADBE763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3342" y="600868"/>
            <a:ext cx="4720178" cy="5656263"/>
          </a:xfrm>
          <a:prstGeom prst="rect">
            <a:avLst/>
          </a:prstGeom>
        </p:spPr>
      </p:pic>
    </p:spTree>
    <p:extLst>
      <p:ext uri="{BB962C8B-B14F-4D97-AF65-F5344CB8AC3E}">
        <p14:creationId xmlns:p14="http://schemas.microsoft.com/office/powerpoint/2010/main" val="1278820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xmlns="" id="{D11EA4FE-7C83-452A-8258-A8E40B81C9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486" y="352168"/>
            <a:ext cx="4150221" cy="2817340"/>
          </a:xfrm>
          <a:prstGeom prst="rect">
            <a:avLst/>
          </a:prstGeom>
        </p:spPr>
      </p:pic>
      <p:pic>
        <p:nvPicPr>
          <p:cNvPr id="7" name="Paveikslėlis 6">
            <a:extLst>
              <a:ext uri="{FF2B5EF4-FFF2-40B4-BE49-F238E27FC236}">
                <a16:creationId xmlns:a16="http://schemas.microsoft.com/office/drawing/2014/main" xmlns="" id="{52A80C6C-DFBD-4CF7-A040-C109484A53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400" y="352168"/>
            <a:ext cx="3253946" cy="5359316"/>
          </a:xfrm>
          <a:prstGeom prst="rect">
            <a:avLst/>
          </a:prstGeom>
        </p:spPr>
      </p:pic>
      <p:pic>
        <p:nvPicPr>
          <p:cNvPr id="9" name="Paveikslėlis 8">
            <a:extLst>
              <a:ext uri="{FF2B5EF4-FFF2-40B4-BE49-F238E27FC236}">
                <a16:creationId xmlns:a16="http://schemas.microsoft.com/office/drawing/2014/main" xmlns="" id="{B5F85F9E-B05E-4C99-A840-B89E652B72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2703" y="1477108"/>
            <a:ext cx="3446554" cy="5096687"/>
          </a:xfrm>
          <a:prstGeom prst="rect">
            <a:avLst/>
          </a:prstGeom>
        </p:spPr>
      </p:pic>
      <p:pic>
        <p:nvPicPr>
          <p:cNvPr id="11" name="Paveikslėlis 10">
            <a:extLst>
              <a:ext uri="{FF2B5EF4-FFF2-40B4-BE49-F238E27FC236}">
                <a16:creationId xmlns:a16="http://schemas.microsoft.com/office/drawing/2014/main" xmlns="" id="{E77049D0-17CD-456F-9E50-7F4793BFF4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485" y="3429000"/>
            <a:ext cx="4150221" cy="3150975"/>
          </a:xfrm>
          <a:prstGeom prst="rect">
            <a:avLst/>
          </a:prstGeom>
        </p:spPr>
      </p:pic>
    </p:spTree>
    <p:extLst>
      <p:ext uri="{BB962C8B-B14F-4D97-AF65-F5344CB8AC3E}">
        <p14:creationId xmlns:p14="http://schemas.microsoft.com/office/powerpoint/2010/main" val="576562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xmlns="" id="{A7BD80EA-2475-4405-B88A-AED13ACD49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283" y="219329"/>
            <a:ext cx="4310744" cy="3206579"/>
          </a:xfrm>
          <a:prstGeom prst="rect">
            <a:avLst/>
          </a:prstGeom>
        </p:spPr>
      </p:pic>
      <p:pic>
        <p:nvPicPr>
          <p:cNvPr id="7" name="Paveikslėlis 6">
            <a:extLst>
              <a:ext uri="{FF2B5EF4-FFF2-40B4-BE49-F238E27FC236}">
                <a16:creationId xmlns:a16="http://schemas.microsoft.com/office/drawing/2014/main" xmlns="" id="{394BCD05-4979-44E5-A92A-16B11C7E35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22420"/>
            <a:ext cx="4432299" cy="3206579"/>
          </a:xfrm>
          <a:prstGeom prst="rect">
            <a:avLst/>
          </a:prstGeom>
        </p:spPr>
      </p:pic>
      <p:pic>
        <p:nvPicPr>
          <p:cNvPr id="9" name="Paveikslėlis 8">
            <a:extLst>
              <a:ext uri="{FF2B5EF4-FFF2-40B4-BE49-F238E27FC236}">
                <a16:creationId xmlns:a16="http://schemas.microsoft.com/office/drawing/2014/main" xmlns="" id="{399A7C70-9BE6-4870-9F86-273CA7B517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5656" y="3608174"/>
            <a:ext cx="4310743" cy="3027405"/>
          </a:xfrm>
          <a:prstGeom prst="rect">
            <a:avLst/>
          </a:prstGeom>
        </p:spPr>
      </p:pic>
    </p:spTree>
    <p:extLst>
      <p:ext uri="{BB962C8B-B14F-4D97-AF65-F5344CB8AC3E}">
        <p14:creationId xmlns:p14="http://schemas.microsoft.com/office/powerpoint/2010/main" val="3573773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xmlns="" id="{5A97C19E-30A0-4564-9E92-A1D4AF3189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372" y="321277"/>
            <a:ext cx="4383313" cy="3670152"/>
          </a:xfrm>
          <a:prstGeom prst="rect">
            <a:avLst/>
          </a:prstGeom>
        </p:spPr>
      </p:pic>
      <p:pic>
        <p:nvPicPr>
          <p:cNvPr id="7" name="Paveikslėlis 6">
            <a:extLst>
              <a:ext uri="{FF2B5EF4-FFF2-40B4-BE49-F238E27FC236}">
                <a16:creationId xmlns:a16="http://schemas.microsoft.com/office/drawing/2014/main" xmlns="" id="{B52E43C0-A4F4-4BC4-95BB-0FD7B43D8E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6920" y="3312885"/>
            <a:ext cx="3230777" cy="2990335"/>
          </a:xfrm>
          <a:prstGeom prst="rect">
            <a:avLst/>
          </a:prstGeom>
        </p:spPr>
      </p:pic>
      <p:pic>
        <p:nvPicPr>
          <p:cNvPr id="11" name="Paveikslėlis 10">
            <a:extLst>
              <a:ext uri="{FF2B5EF4-FFF2-40B4-BE49-F238E27FC236}">
                <a16:creationId xmlns:a16="http://schemas.microsoft.com/office/drawing/2014/main" xmlns="" id="{8D3D2AD1-09C3-4F5A-9709-5C5E27C197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2682" y="321277"/>
            <a:ext cx="3230777" cy="2804984"/>
          </a:xfrm>
          <a:prstGeom prst="rect">
            <a:avLst/>
          </a:prstGeom>
        </p:spPr>
      </p:pic>
    </p:spTree>
    <p:extLst>
      <p:ext uri="{BB962C8B-B14F-4D97-AF65-F5344CB8AC3E}">
        <p14:creationId xmlns:p14="http://schemas.microsoft.com/office/powerpoint/2010/main" val="2109070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xmlns="" id="{CC849B48-DD7D-468D-B033-99F01948F7BC}"/>
              </a:ext>
            </a:extLst>
          </p:cNvPr>
          <p:cNvSpPr>
            <a:spLocks noGrp="1"/>
          </p:cNvSpPr>
          <p:nvPr>
            <p:ph sz="half" idx="1"/>
          </p:nvPr>
        </p:nvSpPr>
        <p:spPr>
          <a:xfrm>
            <a:off x="406400" y="677091"/>
            <a:ext cx="11379200" cy="5503817"/>
          </a:xfrm>
        </p:spPr>
        <p:txBody>
          <a:bodyPr>
            <a:noAutofit/>
          </a:bodyPr>
          <a:lstStyle/>
          <a:p>
            <a:pPr marL="0" indent="0">
              <a:buNone/>
            </a:pPr>
            <a:r>
              <a:rPr lang="lt-LT" sz="3200" b="1" dirty="0">
                <a:latin typeface="Times New Roman" panose="02020603050405020304" pitchFamily="18" charset="0"/>
                <a:cs typeface="Times New Roman" panose="02020603050405020304" pitchFamily="18" charset="0"/>
              </a:rPr>
              <a:t>   </a:t>
            </a:r>
          </a:p>
          <a:p>
            <a:pPr marL="0" indent="0">
              <a:buNone/>
            </a:pPr>
            <a:r>
              <a:rPr lang="lt-LT" sz="2800" b="1" dirty="0">
                <a:latin typeface="Times New Roman" panose="02020603050405020304" pitchFamily="18" charset="0"/>
                <a:cs typeface="Times New Roman" panose="02020603050405020304" pitchFamily="18" charset="0"/>
              </a:rPr>
              <a:t>REFLEKSIJA:</a:t>
            </a:r>
          </a:p>
          <a:p>
            <a:pPr marL="0" indent="0">
              <a:buNone/>
            </a:pPr>
            <a:endParaRPr lang="lt-LT" sz="2800" b="1" dirty="0">
              <a:latin typeface="Times New Roman" panose="02020603050405020304" pitchFamily="18" charset="0"/>
              <a:cs typeface="Times New Roman" panose="02020603050405020304" pitchFamily="18" charset="0"/>
            </a:endParaRPr>
          </a:p>
          <a:p>
            <a:pPr marL="0" indent="0">
              <a:buNone/>
            </a:pPr>
            <a:r>
              <a:rPr lang="lt-LT" sz="2800" dirty="0">
                <a:latin typeface="Times New Roman" panose="02020603050405020304" pitchFamily="18" charset="0"/>
                <a:cs typeface="Times New Roman" panose="02020603050405020304" pitchFamily="18" charset="0"/>
              </a:rPr>
              <a:t>    ,,Batų kalnas</a:t>
            </a:r>
            <a:r>
              <a:rPr lang="en-GB" sz="2800" dirty="0">
                <a:latin typeface="Times New Roman" panose="02020603050405020304" pitchFamily="18" charset="0"/>
                <a:cs typeface="Times New Roman" panose="02020603050405020304" pitchFamily="18" charset="0"/>
              </a:rPr>
              <a:t>” </a:t>
            </a:r>
            <a:r>
              <a:rPr lang="lt-LT" sz="2800" dirty="0">
                <a:latin typeface="Times New Roman" panose="02020603050405020304" pitchFamily="18" charset="0"/>
                <a:cs typeface="Times New Roman" panose="02020603050405020304" pitchFamily="18" charset="0"/>
              </a:rPr>
              <a:t>vaikams labai patiko. Jie tyrinėjo batų formas, lygino savo ir kitų batukus, juos avėsi, varstė raištelius, dėliojo pagal spalvas, dydžius.</a:t>
            </a:r>
          </a:p>
          <a:p>
            <a:pPr marL="0" indent="0">
              <a:buNone/>
            </a:pPr>
            <a:r>
              <a:rPr lang="lt-LT" sz="2800" dirty="0">
                <a:latin typeface="Times New Roman" panose="02020603050405020304" pitchFamily="18" charset="0"/>
                <a:cs typeface="Times New Roman" panose="02020603050405020304" pitchFamily="18" charset="0"/>
              </a:rPr>
              <a:t>     Vaikai mokėsi taisyklingai apsiauti batus. Daugeliui tai sunkiai sekėsi, tad padėjo į batukus įklijuoti lipdukai. </a:t>
            </a:r>
          </a:p>
          <a:p>
            <a:pPr marL="0" indent="0">
              <a:buNone/>
            </a:pPr>
            <a:r>
              <a:rPr lang="lt-LT" sz="2800" dirty="0">
                <a:latin typeface="Times New Roman" panose="02020603050405020304" pitchFamily="18" charset="0"/>
                <a:cs typeface="Times New Roman" panose="02020603050405020304" pitchFamily="18" charset="0"/>
              </a:rPr>
              <a:t>      Mažieji bandė sukurti istoriją apie batukus kurie paliko pėdsakus. Daugeliui trukdė menkas kalbos žodynas. Bet nepaisant to batukų istorija baigėsi laimingai- visi batukai surado savo porą ir sugrįžo į namus.</a:t>
            </a:r>
          </a:p>
          <a:p>
            <a:pPr marL="0" indent="0">
              <a:buNone/>
            </a:pPr>
            <a:r>
              <a:rPr lang="lt-LT" sz="2800" dirty="0">
                <a:latin typeface="Times New Roman" panose="02020603050405020304" pitchFamily="18" charset="0"/>
                <a:cs typeface="Times New Roman" panose="02020603050405020304" pitchFamily="18" charset="0"/>
              </a:rPr>
              <a:t>     Veikla apie batus vaikams suteikė daug džiaugsmo, gerų emocijų.</a:t>
            </a:r>
          </a:p>
        </p:txBody>
      </p:sp>
    </p:spTree>
    <p:extLst>
      <p:ext uri="{BB962C8B-B14F-4D97-AF65-F5344CB8AC3E}">
        <p14:creationId xmlns:p14="http://schemas.microsoft.com/office/powerpoint/2010/main" val="3618408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30C9F6A7-4BFA-4E5A-9965-3C08C0B0E817}"/>
              </a:ext>
            </a:extLst>
          </p:cNvPr>
          <p:cNvSpPr>
            <a:spLocks noGrp="1"/>
          </p:cNvSpPr>
          <p:nvPr>
            <p:ph type="title"/>
          </p:nvPr>
        </p:nvSpPr>
        <p:spPr>
          <a:xfrm>
            <a:off x="4499428" y="304800"/>
            <a:ext cx="7873999" cy="6553199"/>
          </a:xfrm>
        </p:spPr>
        <p:txBody>
          <a:bodyPr>
            <a:normAutofit/>
          </a:bodyPr>
          <a:lstStyle/>
          <a:p>
            <a:r>
              <a:rPr lang="lt-LT" sz="2800" b="1" dirty="0">
                <a:latin typeface="Times New Roman" panose="02020603050405020304" pitchFamily="18" charset="0"/>
                <a:cs typeface="Times New Roman" panose="02020603050405020304" pitchFamily="18" charset="0"/>
              </a:rPr>
              <a:t>Veiklos tema: </a:t>
            </a:r>
            <a:r>
              <a:rPr lang="lt-LT" sz="2800" dirty="0">
                <a:latin typeface="Times New Roman" panose="02020603050405020304" pitchFamily="18" charset="0"/>
                <a:cs typeface="Times New Roman" panose="02020603050405020304" pitchFamily="18" charset="0"/>
              </a:rPr>
              <a:t>,,Vizualinis figūrų derinimas</a:t>
            </a:r>
            <a:r>
              <a:rPr lang="en-GB" sz="2800" dirty="0">
                <a:latin typeface="Times New Roman" panose="02020603050405020304" pitchFamily="18" charset="0"/>
                <a:cs typeface="Times New Roman" panose="02020603050405020304" pitchFamily="18" charset="0"/>
              </a:rPr>
              <a:t>”</a:t>
            </a:r>
            <a:r>
              <a:rPr lang="lt-LT" sz="2800" dirty="0">
                <a:latin typeface="Times New Roman" panose="02020603050405020304" pitchFamily="18" charset="0"/>
                <a:cs typeface="Times New Roman" panose="02020603050405020304" pitchFamily="18" charset="0"/>
              </a:rPr>
              <a:t/>
            </a:r>
            <a:br>
              <a:rPr lang="lt-LT" sz="2800" dirty="0">
                <a:latin typeface="Times New Roman" panose="02020603050405020304" pitchFamily="18" charset="0"/>
                <a:cs typeface="Times New Roman" panose="02020603050405020304" pitchFamily="18" charset="0"/>
              </a:rPr>
            </a:br>
            <a:r>
              <a:rPr lang="lt-LT" sz="2800" dirty="0">
                <a:latin typeface="Times New Roman" panose="02020603050405020304" pitchFamily="18" charset="0"/>
                <a:cs typeface="Times New Roman" panose="02020603050405020304" pitchFamily="18" charset="0"/>
              </a:rPr>
              <a:t/>
            </a:r>
            <a:br>
              <a:rPr lang="lt-LT" sz="2800" dirty="0">
                <a:latin typeface="Times New Roman" panose="02020603050405020304" pitchFamily="18" charset="0"/>
                <a:cs typeface="Times New Roman" panose="02020603050405020304" pitchFamily="18" charset="0"/>
              </a:rPr>
            </a:br>
            <a:r>
              <a:rPr lang="lt-LT" sz="2800" dirty="0">
                <a:latin typeface="Times New Roman" panose="02020603050405020304" pitchFamily="18" charset="0"/>
                <a:cs typeface="Times New Roman" panose="02020603050405020304" pitchFamily="18" charset="0"/>
              </a:rPr>
              <a:t> </a:t>
            </a:r>
            <a:r>
              <a:rPr lang="lt-LT" sz="2800" b="1" dirty="0">
                <a:latin typeface="Times New Roman" panose="02020603050405020304" pitchFamily="18" charset="0"/>
                <a:cs typeface="Times New Roman" panose="02020603050405020304" pitchFamily="18" charset="0"/>
              </a:rPr>
              <a:t>Tikslas: </a:t>
            </a:r>
            <a:r>
              <a:rPr lang="lt-LT" sz="2800" dirty="0">
                <a:latin typeface="Times New Roman" panose="02020603050405020304" pitchFamily="18" charset="0"/>
                <a:cs typeface="Times New Roman" panose="02020603050405020304" pitchFamily="18" charset="0"/>
              </a:rPr>
              <a:t>Derinti daiktus pagal formas.</a:t>
            </a:r>
            <a:br>
              <a:rPr lang="lt-LT" sz="2800" dirty="0">
                <a:latin typeface="Times New Roman" panose="02020603050405020304" pitchFamily="18" charset="0"/>
                <a:cs typeface="Times New Roman" panose="02020603050405020304" pitchFamily="18" charset="0"/>
              </a:rPr>
            </a:br>
            <a:r>
              <a:rPr lang="lt-LT" sz="2800" dirty="0">
                <a:latin typeface="Times New Roman" panose="02020603050405020304" pitchFamily="18" charset="0"/>
                <a:cs typeface="Times New Roman" panose="02020603050405020304" pitchFamily="18" charset="0"/>
              </a:rPr>
              <a:t/>
            </a:r>
            <a:br>
              <a:rPr lang="lt-LT" sz="2800" dirty="0">
                <a:latin typeface="Times New Roman" panose="02020603050405020304" pitchFamily="18" charset="0"/>
                <a:cs typeface="Times New Roman" panose="02020603050405020304" pitchFamily="18" charset="0"/>
              </a:rPr>
            </a:br>
            <a:r>
              <a:rPr lang="lt-LT" sz="2800" b="1" dirty="0">
                <a:latin typeface="Times New Roman" panose="02020603050405020304" pitchFamily="18" charset="0"/>
                <a:cs typeface="Times New Roman" panose="02020603050405020304" pitchFamily="18" charset="0"/>
              </a:rPr>
              <a:t>Uždaviniai: </a:t>
            </a:r>
            <a:br>
              <a:rPr lang="lt-LT" sz="2800" b="1" dirty="0">
                <a:latin typeface="Times New Roman" panose="02020603050405020304" pitchFamily="18" charset="0"/>
                <a:cs typeface="Times New Roman" panose="02020603050405020304" pitchFamily="18" charset="0"/>
              </a:rPr>
            </a:br>
            <a:r>
              <a:rPr lang="en-GB" sz="2800" b="1" dirty="0">
                <a:latin typeface="Times New Roman" panose="02020603050405020304" pitchFamily="18" charset="0"/>
                <a:cs typeface="Times New Roman" panose="02020603050405020304" pitchFamily="18" charset="0"/>
              </a:rPr>
              <a:t>1. </a:t>
            </a:r>
            <a:r>
              <a:rPr lang="en-GB" sz="2800" dirty="0">
                <a:latin typeface="Times New Roman" panose="02020603050405020304" pitchFamily="18" charset="0"/>
                <a:cs typeface="Times New Roman" panose="02020603050405020304" pitchFamily="18" charset="0"/>
              </a:rPr>
              <a:t>Supa</a:t>
            </a:r>
            <a:r>
              <a:rPr lang="lt-LT" sz="2800" dirty="0" err="1">
                <a:latin typeface="Times New Roman" panose="02020603050405020304" pitchFamily="18" charset="0"/>
                <a:cs typeface="Times New Roman" panose="02020603050405020304" pitchFamily="18" charset="0"/>
              </a:rPr>
              <a:t>žindinti</a:t>
            </a:r>
            <a:r>
              <a:rPr lang="lt-LT" sz="2800" dirty="0">
                <a:latin typeface="Times New Roman" panose="02020603050405020304" pitchFamily="18" charset="0"/>
                <a:cs typeface="Times New Roman" panose="02020603050405020304" pitchFamily="18" charset="0"/>
              </a:rPr>
              <a:t> su įvairių formų daiktais, geometrinėmis figūromis.</a:t>
            </a:r>
            <a:br>
              <a:rPr lang="lt-LT" sz="2800" dirty="0">
                <a:latin typeface="Times New Roman" panose="02020603050405020304" pitchFamily="18" charset="0"/>
                <a:cs typeface="Times New Roman" panose="02020603050405020304" pitchFamily="18" charset="0"/>
              </a:rPr>
            </a:br>
            <a:r>
              <a:rPr lang="en-GB" sz="2800" b="1" dirty="0">
                <a:latin typeface="Times New Roman" panose="02020603050405020304" pitchFamily="18" charset="0"/>
                <a:cs typeface="Times New Roman" panose="02020603050405020304" pitchFamily="18" charset="0"/>
              </a:rPr>
              <a:t>2. </a:t>
            </a:r>
            <a:r>
              <a:rPr lang="en-GB" sz="2800" dirty="0">
                <a:latin typeface="Times New Roman" panose="02020603050405020304" pitchFamily="18" charset="0"/>
                <a:cs typeface="Times New Roman" panose="02020603050405020304" pitchFamily="18" charset="0"/>
              </a:rPr>
              <a:t>Geb</a:t>
            </a:r>
            <a:r>
              <a:rPr lang="lt-LT" sz="2800" dirty="0" err="1">
                <a:latin typeface="Times New Roman" panose="02020603050405020304" pitchFamily="18" charset="0"/>
                <a:cs typeface="Times New Roman" panose="02020603050405020304" pitchFamily="18" charset="0"/>
              </a:rPr>
              <a:t>ėti</a:t>
            </a:r>
            <a:r>
              <a:rPr lang="lt-LT" sz="2800" dirty="0">
                <a:latin typeface="Times New Roman" panose="02020603050405020304" pitchFamily="18" charset="0"/>
                <a:cs typeface="Times New Roman" panose="02020603050405020304" pitchFamily="18" charset="0"/>
              </a:rPr>
              <a:t> rasti aplinkoje daiktus ir derinti pagal formas.</a:t>
            </a:r>
            <a:br>
              <a:rPr lang="lt-LT" sz="2800" dirty="0">
                <a:latin typeface="Times New Roman" panose="02020603050405020304" pitchFamily="18" charset="0"/>
                <a:cs typeface="Times New Roman" panose="02020603050405020304" pitchFamily="18" charset="0"/>
              </a:rPr>
            </a:br>
            <a:r>
              <a:rPr lang="en-GB" sz="2800" b="1" dirty="0">
                <a:latin typeface="Times New Roman" panose="02020603050405020304" pitchFamily="18" charset="0"/>
                <a:cs typeface="Times New Roman" panose="02020603050405020304" pitchFamily="18" charset="0"/>
              </a:rPr>
              <a:t>3. </a:t>
            </a:r>
            <a:r>
              <a:rPr lang="lt-LT" sz="2800" dirty="0">
                <a:latin typeface="Times New Roman" panose="02020603050405020304" pitchFamily="18" charset="0"/>
                <a:cs typeface="Times New Roman" panose="02020603050405020304" pitchFamily="18" charset="0"/>
              </a:rPr>
              <a:t>Skatinti judėti norint paimti, pasiekti, išbandyti daiktus.</a:t>
            </a:r>
            <a:br>
              <a:rPr lang="lt-LT" sz="2800" dirty="0">
                <a:latin typeface="Times New Roman" panose="02020603050405020304" pitchFamily="18" charset="0"/>
                <a:cs typeface="Times New Roman" panose="02020603050405020304" pitchFamily="18" charset="0"/>
              </a:rPr>
            </a:br>
            <a:r>
              <a:rPr lang="en-GB" sz="2800" b="1" dirty="0">
                <a:latin typeface="Times New Roman" panose="02020603050405020304" pitchFamily="18" charset="0"/>
                <a:cs typeface="Times New Roman" panose="02020603050405020304" pitchFamily="18" charset="0"/>
              </a:rPr>
              <a:t>4. </a:t>
            </a:r>
            <a:r>
              <a:rPr lang="lt-LT" sz="2800" dirty="0">
                <a:latin typeface="Times New Roman" panose="02020603050405020304" pitchFamily="18" charset="0"/>
                <a:cs typeface="Times New Roman" panose="02020603050405020304" pitchFamily="18" charset="0"/>
              </a:rPr>
              <a:t>Džiaugtis tuo ko išmoko.</a:t>
            </a:r>
          </a:p>
        </p:txBody>
      </p:sp>
      <p:pic>
        <p:nvPicPr>
          <p:cNvPr id="2050" name="Picture 2" descr="DÄlione geometrinÄs figÅ«ros">
            <a:extLst>
              <a:ext uri="{FF2B5EF4-FFF2-40B4-BE49-F238E27FC236}">
                <a16:creationId xmlns:a16="http://schemas.microsoft.com/office/drawing/2014/main" xmlns="" id="{B50164A2-A37F-4E31-814D-AF68DFA55C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514" y="1976284"/>
            <a:ext cx="4357914" cy="4350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054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xmlns="" id="{3F4150B6-E4DE-4C0B-84D0-AD939AB574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394" y="469558"/>
            <a:ext cx="4028303" cy="2959442"/>
          </a:xfrm>
          <a:prstGeom prst="rect">
            <a:avLst/>
          </a:prstGeom>
        </p:spPr>
      </p:pic>
      <p:pic>
        <p:nvPicPr>
          <p:cNvPr id="8" name="Paveikslėlis 7">
            <a:extLst>
              <a:ext uri="{FF2B5EF4-FFF2-40B4-BE49-F238E27FC236}">
                <a16:creationId xmlns:a16="http://schemas.microsoft.com/office/drawing/2014/main" xmlns="" id="{FE14675A-84C3-4E5C-B854-7E9AA16FAF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4511" y="469558"/>
            <a:ext cx="4170095" cy="2959442"/>
          </a:xfrm>
          <a:prstGeom prst="rect">
            <a:avLst/>
          </a:prstGeom>
        </p:spPr>
      </p:pic>
      <p:pic>
        <p:nvPicPr>
          <p:cNvPr id="10" name="Paveikslėlis 9">
            <a:extLst>
              <a:ext uri="{FF2B5EF4-FFF2-40B4-BE49-F238E27FC236}">
                <a16:creationId xmlns:a16="http://schemas.microsoft.com/office/drawing/2014/main" xmlns="" id="{580CB52F-716E-46DB-8189-6E84DCB188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64870" y="3571337"/>
            <a:ext cx="4170095" cy="2817106"/>
          </a:xfrm>
          <a:prstGeom prst="rect">
            <a:avLst/>
          </a:prstGeom>
        </p:spPr>
      </p:pic>
    </p:spTree>
    <p:extLst>
      <p:ext uri="{BB962C8B-B14F-4D97-AF65-F5344CB8AC3E}">
        <p14:creationId xmlns:p14="http://schemas.microsoft.com/office/powerpoint/2010/main" val="1150239386"/>
      </p:ext>
    </p:extLst>
  </p:cSld>
  <p:clrMapOvr>
    <a:masterClrMapping/>
  </p:clrMapOvr>
</p:sld>
</file>

<file path=ppt/theme/theme1.xml><?xml version="1.0" encoding="utf-8"?>
<a:theme xmlns:a="http://schemas.openxmlformats.org/drawingml/2006/main" name="Berlynas">
  <a:themeElements>
    <a:clrScheme name="Berlynas">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ynas">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ynas">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Berlynas</Template>
  <TotalTime>441</TotalTime>
  <Words>147</Words>
  <Application>Microsoft Office PowerPoint</Application>
  <PresentationFormat>Plačiaekranė</PresentationFormat>
  <Paragraphs>21</Paragraphs>
  <Slides>16</Slides>
  <Notes>1</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16</vt:i4>
      </vt:variant>
    </vt:vector>
  </HeadingPairs>
  <TitlesOfParts>
    <vt:vector size="21" baseType="lpstr">
      <vt:lpstr>Arial</vt:lpstr>
      <vt:lpstr>Calibri</vt:lpstr>
      <vt:lpstr>Times New Roman</vt:lpstr>
      <vt:lpstr>Trebuchet MS</vt:lpstr>
      <vt:lpstr>Berlynas</vt:lpstr>
      <vt:lpstr>INOVATYVAUS IKIMOKYKLINIO UGDYMO VEIKLOS</vt:lpstr>
      <vt:lpstr>Veiklos tema: ,,Oho, kiek batų!!!”  Tikslas: Išmokti taisyklingai apsiauti batus.  Uždaviniai: 1. Ugdyti kasdieninio gyvenimo įgūdžius. Mokytis taisyklingai apsiauti batus. 2. Siekti, kad vaikai patys sugalvotų, ką gali veikti su batais. 3. Susipažinti su batų įvairove. 3. Lavinti vaizduotę kuriant istoriją apie batus. 4. Skatinti  tyrinėti, išbandyti, pasimatuoti, surasti.      </vt:lpstr>
      <vt:lpstr>„PowerPoint“ pateiktis</vt:lpstr>
      <vt:lpstr>„PowerPoint“ pateiktis</vt:lpstr>
      <vt:lpstr>„PowerPoint“ pateiktis</vt:lpstr>
      <vt:lpstr>„PowerPoint“ pateiktis</vt:lpstr>
      <vt:lpstr>„PowerPoint“ pateiktis</vt:lpstr>
      <vt:lpstr>Veiklos tema: ,,Vizualinis figūrų derinimas”   Tikslas: Derinti daiktus pagal formas.  Uždaviniai:  1. Supažindinti su įvairių formų daiktais, geometrinėmis figūromis. 2. Gebėti rasti aplinkoje daiktus ir derinti pagal formas. 3. Skatinti judėti norint paimti, pasiekti, išbandyti daiktus. 4. Džiaugtis tuo ko išmoko.</vt:lpstr>
      <vt:lpstr>„PowerPoint“ pateiktis</vt:lpstr>
      <vt:lpstr>„PowerPoint“ pateiktis</vt:lpstr>
      <vt:lpstr>„PowerPoint“ pateiktis</vt:lpstr>
      <vt:lpstr>                  REFLEKSIJA:      Mažieji susipažino su įvairiomis geometrinėmis figūromis. Tyrinėjo jų formas. Stengėsi atkartoti tokias pat figūras kaip pateiktame paveikslėlyje.  Grupės erdvėje ieškojo įvairių formų figūrų ir daiktų.      Veiklos metu lavėjo smulkioji motorika, vaikai mokėsi bendrauti (paprašyti, padėkoti, pasisiūlyti padėti). Pastebėta, kad geometrinių  figūrų veikla daugelį sudomino.      Pasidžiaugėme, kad dauguma jau moka tausoti grupėje esančius daiktus ir geba po veiklos susitvarkyti.                     </vt:lpstr>
      <vt:lpstr>    Veiklos tema: ,,Linijos kelias”  Tikslas: Gebėti eiti virve.  Uždaviniai: 1.  Lavinti stambiąją motoriką. 2.  Leisti vaikams fiziškai pajusti virvę. 3.  Džaiugtis naujais potyriais, pojūčiais.</vt:lpstr>
      <vt:lpstr>„PowerPoint“ pateiktis</vt:lpstr>
      <vt:lpstr>„PowerPoint“ pateiktis</vt:lpstr>
      <vt:lpstr>              REFLEKSIJA:      Dauguma vaikų drąsiai ėjo virve. Kai kurie bijojo, tad žengė tik padrąsinti.      Ne visiems pavyko nenuklysti iš kelio. Buvo sunkoka eiti tik virve. Pasitelkus pasaką apie kelią į princesės pilį vaikai noriai žingsniavo.     Pėdų padukai patyrė masažo terapiją, kas teikė vaikams daug krykštavimo ir džiugių emocijų.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INOVATYVAUS IKIMOKYKLINIO UGDYMO VEIKLOS</dc:title>
  <dc:creator>Dalia Stirbienė</dc:creator>
  <cp:lastModifiedBy>PC</cp:lastModifiedBy>
  <cp:revision>49</cp:revision>
  <dcterms:created xsi:type="dcterms:W3CDTF">2021-04-21T13:10:59Z</dcterms:created>
  <dcterms:modified xsi:type="dcterms:W3CDTF">2022-02-07T06:10:20Z</dcterms:modified>
</cp:coreProperties>
</file>