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72" r:id="rId2"/>
    <p:sldId id="275" r:id="rId3"/>
    <p:sldId id="277" r:id="rId4"/>
    <p:sldId id="282" r:id="rId5"/>
    <p:sldId id="262" r:id="rId6"/>
    <p:sldId id="261" r:id="rId7"/>
    <p:sldId id="283" r:id="rId8"/>
    <p:sldId id="257" r:id="rId9"/>
    <p:sldId id="259" r:id="rId10"/>
    <p:sldId id="286" r:id="rId11"/>
    <p:sldId id="263" r:id="rId12"/>
    <p:sldId id="260" r:id="rId13"/>
    <p:sldId id="268" r:id="rId14"/>
    <p:sldId id="270" r:id="rId15"/>
    <p:sldId id="264" r:id="rId16"/>
    <p:sldId id="281" r:id="rId17"/>
    <p:sldId id="256" r:id="rId18"/>
    <p:sldId id="258" r:id="rId19"/>
    <p:sldId id="284" r:id="rId20"/>
    <p:sldId id="285" r:id="rId21"/>
    <p:sldId id="265" r:id="rId22"/>
    <p:sldId id="266" r:id="rId23"/>
    <p:sldId id="288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533" autoAdjust="0"/>
  </p:normalViewPr>
  <p:slideViewPr>
    <p:cSldViewPr snapToGrid="0">
      <p:cViewPr varScale="1">
        <p:scale>
          <a:sx n="107" d="100"/>
          <a:sy n="107" d="100"/>
        </p:scale>
        <p:origin x="13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2/7/2022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062" y="2058572"/>
            <a:ext cx="9752303" cy="1320800"/>
          </a:xfrm>
        </p:spPr>
        <p:txBody>
          <a:bodyPr/>
          <a:lstStyle/>
          <a:p>
            <a:r>
              <a:rPr lang="pt-BR" dirty="0" smtClean="0"/>
              <a:t> </a:t>
            </a:r>
            <a:r>
              <a:rPr lang="pt-BR" sz="8000" b="1" dirty="0" smtClean="0"/>
              <a:t>T</a:t>
            </a:r>
            <a:r>
              <a:rPr lang="lt-LT" sz="8000" b="1" dirty="0" smtClean="0"/>
              <a:t>VIRTAS  IR JUDRUS</a:t>
            </a:r>
            <a:endParaRPr lang="en-US" sz="8000" b="1" dirty="0"/>
          </a:p>
        </p:txBody>
      </p:sp>
    </p:spTree>
    <p:extLst>
      <p:ext uri="{BB962C8B-B14F-4D97-AF65-F5344CB8AC3E}">
        <p14:creationId xmlns:p14="http://schemas.microsoft.com/office/powerpoint/2010/main" val="269556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55" y="239150"/>
            <a:ext cx="8744654" cy="600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97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37" y="119271"/>
            <a:ext cx="8540334" cy="6559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27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75" y="139149"/>
            <a:ext cx="8706678" cy="653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50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96" y="72886"/>
            <a:ext cx="8084654" cy="659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03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52" y="106017"/>
            <a:ext cx="8084654" cy="663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20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76" y="92766"/>
            <a:ext cx="8770787" cy="64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17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5702" y="2740703"/>
            <a:ext cx="11611935" cy="894427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146" name="Picture 2" descr="https://lh4.googleusercontent.com/lqOjPKOXr3q-uCvAa2CEia25GN2LhzacqizDT2v6FcVHB0OnVHvQZn58ZueGxNDeIV7X5eIQutUtun2wWtML_mq93qaUgp-7GLlELUQZu2xL0uMYjVgQ78NPO5186EYo6UZiwoG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456" y="422032"/>
            <a:ext cx="8326445" cy="643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12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78" y="164247"/>
            <a:ext cx="8187325" cy="584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80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52" y="0"/>
            <a:ext cx="8719931" cy="653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64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04561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225084"/>
            <a:ext cx="8274715" cy="631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24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lt-LT" sz="6000" b="1" dirty="0"/>
              <a:t>Forma: </a:t>
            </a:r>
            <a:r>
              <a:rPr lang="en-GB" sz="6000" dirty="0" smtClean="0"/>
              <a:t/>
            </a:r>
            <a:br>
              <a:rPr lang="en-GB" sz="6000" dirty="0" smtClean="0"/>
            </a:br>
            <a:r>
              <a:rPr lang="lt-LT" sz="6000" dirty="0" smtClean="0"/>
              <a:t/>
            </a:r>
            <a:br>
              <a:rPr lang="lt-LT" sz="6000" dirty="0" smtClean="0"/>
            </a:br>
            <a:r>
              <a:rPr lang="lt-LT" sz="6000" b="1" dirty="0" smtClean="0"/>
              <a:t>tyrinėjimo </a:t>
            </a:r>
            <a:r>
              <a:rPr lang="lt-LT" sz="6000" b="1" dirty="0"/>
              <a:t>stotelės, kūrybinės dirbtuvės.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94485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843" y="187569"/>
            <a:ext cx="8596668" cy="573492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77" y="323557"/>
            <a:ext cx="8682090" cy="616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15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04" y="159027"/>
            <a:ext cx="8415131" cy="652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91" y="1"/>
            <a:ext cx="8097077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68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39151"/>
            <a:ext cx="8596668" cy="42882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lt-LT" sz="2400" b="1" smtClean="0">
                <a:latin typeface="Aharoni" panose="02010803020104030203" pitchFamily="2" charset="-79"/>
                <a:cs typeface="Aharoni" panose="02010803020104030203" pitchFamily="2" charset="-79"/>
              </a:rPr>
              <a:t>                MES </a:t>
            </a:r>
            <a:r>
              <a:rPr lang="lt-LT" sz="24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ir mūsų mokytojos- Sabina ir Ramutė</a:t>
            </a:r>
            <a:endParaRPr lang="en-US" sz="24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52" y="239151"/>
            <a:ext cx="7174523" cy="428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439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82881"/>
            <a:ext cx="8596668" cy="6443002"/>
          </a:xfrm>
        </p:spPr>
        <p:txBody>
          <a:bodyPr>
            <a:normAutofit fontScale="90000"/>
          </a:bodyPr>
          <a:lstStyle/>
          <a:p>
            <a:r>
              <a:rPr lang="lt-LT" b="1" dirty="0" smtClean="0"/>
              <a:t> </a:t>
            </a:r>
            <a:r>
              <a:rPr lang="lt-LT" sz="6000" b="1" dirty="0" smtClean="0"/>
              <a:t>ĮKVEPIANTIS  IŠŠŪKIS</a:t>
            </a:r>
            <a:br>
              <a:rPr lang="lt-LT" sz="6000" b="1" dirty="0" smtClean="0"/>
            </a:br>
            <a:r>
              <a:rPr lang="lt-LT" sz="6000" b="1" dirty="0" smtClean="0"/>
              <a:t/>
            </a:r>
            <a:br>
              <a:rPr lang="lt-LT" sz="6000" b="1" dirty="0" smtClean="0"/>
            </a:br>
            <a:r>
              <a:rPr lang="lt-LT" b="1" dirty="0" smtClean="0"/>
              <a:t>Kodėl mano kūnas tvirtas ir judrus.</a:t>
            </a:r>
            <a:br>
              <a:rPr lang="lt-LT" b="1" dirty="0" smtClean="0"/>
            </a:br>
            <a:r>
              <a:rPr lang="lt-LT" b="1" dirty="0" smtClean="0"/>
              <a:t/>
            </a:r>
            <a:br>
              <a:rPr lang="lt-LT" b="1" dirty="0" smtClean="0"/>
            </a:br>
            <a:r>
              <a:rPr lang="lt-LT" b="1" dirty="0" smtClean="0"/>
              <a:t>Kaip atrodo žmogaus skeletas.</a:t>
            </a:r>
            <a:br>
              <a:rPr lang="lt-LT" b="1" dirty="0" smtClean="0"/>
            </a:br>
            <a:r>
              <a:rPr lang="lt-LT" b="1" dirty="0" smtClean="0"/>
              <a:t/>
            </a:r>
            <a:br>
              <a:rPr lang="lt-LT" b="1" dirty="0" smtClean="0"/>
            </a:br>
            <a:r>
              <a:rPr lang="lt-LT" b="1" dirty="0" smtClean="0"/>
              <a:t>Kaip gali judėti mūsų kūnas.</a:t>
            </a:r>
            <a:br>
              <a:rPr lang="lt-LT" b="1" dirty="0" smtClean="0"/>
            </a:br>
            <a:r>
              <a:rPr lang="lt-LT" b="1" dirty="0" smtClean="0"/>
              <a:t/>
            </a:r>
            <a:br>
              <a:rPr lang="lt-LT" b="1" dirty="0" smtClean="0"/>
            </a:br>
            <a:r>
              <a:rPr lang="lt-LT" b="1" dirty="0" smtClean="0"/>
              <a:t>Kuo mums naudingi kryptingi tyrinėjimai.</a:t>
            </a:r>
            <a:br>
              <a:rPr lang="lt-LT" b="1" dirty="0" smtClean="0"/>
            </a:br>
            <a:r>
              <a:rPr lang="lt-LT" b="1" dirty="0" smtClean="0"/>
              <a:t/>
            </a:r>
            <a:br>
              <a:rPr lang="lt-LT" b="1" dirty="0" smtClean="0"/>
            </a:br>
            <a:r>
              <a:rPr lang="lt-LT" b="1" dirty="0" smtClean="0"/>
              <a:t>Ką galime išmokti ,sužinoti,veikdami drauge.</a:t>
            </a:r>
            <a:br>
              <a:rPr lang="lt-LT" b="1" dirty="0" smtClean="0"/>
            </a:br>
            <a:r>
              <a:rPr lang="lt-LT" dirty="0"/>
              <a:t/>
            </a:r>
            <a:br>
              <a:rPr lang="lt-LT" dirty="0"/>
            </a:br>
            <a:r>
              <a:rPr lang="lt-LT" dirty="0" smtClean="0"/>
              <a:t/>
            </a:r>
            <a:br>
              <a:rPr lang="lt-LT" dirty="0" smtClean="0"/>
            </a:br>
            <a:r>
              <a:rPr lang="lt-LT" dirty="0" smtClean="0"/>
              <a:t/>
            </a:r>
            <a:br>
              <a:rPr lang="lt-LT" dirty="0" smtClean="0"/>
            </a:br>
            <a:r>
              <a:rPr lang="lt-LT" dirty="0"/>
              <a:t/>
            </a:r>
            <a:br>
              <a:rPr lang="lt-LT" dirty="0"/>
            </a:br>
            <a:r>
              <a:rPr lang="lt-LT" dirty="0" smtClean="0"/>
              <a:t/>
            </a:r>
            <a:br>
              <a:rPr lang="lt-LT" dirty="0" smtClean="0"/>
            </a:br>
            <a:r>
              <a:rPr lang="lt-LT" dirty="0"/>
              <a:t/>
            </a:r>
            <a:br>
              <a:rPr lang="lt-LT" dirty="0"/>
            </a:br>
            <a:r>
              <a:rPr lang="lt-LT" dirty="0" smtClean="0"/>
              <a:t/>
            </a:r>
            <a:br>
              <a:rPr lang="lt-LT" dirty="0" smtClean="0"/>
            </a:br>
            <a:r>
              <a:rPr lang="lt-LT" dirty="0"/>
              <a:t/>
            </a:r>
            <a:br>
              <a:rPr lang="lt-LT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03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538" y="0"/>
            <a:ext cx="8596668" cy="7033847"/>
          </a:xfrm>
        </p:spPr>
        <p:txBody>
          <a:bodyPr>
            <a:normAutofit/>
          </a:bodyPr>
          <a:lstStyle/>
          <a:p>
            <a:r>
              <a:rPr lang="lt-LT" sz="4400" dirty="0" smtClean="0"/>
              <a:t>      </a:t>
            </a:r>
            <a:r>
              <a:rPr lang="lt-LT" sz="4400" b="1" dirty="0" smtClean="0"/>
              <a:t>ŽODYNO PLĖTOJIMAS:</a:t>
            </a:r>
            <a:br>
              <a:rPr lang="lt-LT" sz="4400" b="1" dirty="0" smtClean="0"/>
            </a:br>
            <a:r>
              <a:rPr lang="lt-LT" sz="4400" b="1" dirty="0"/>
              <a:t/>
            </a:r>
            <a:br>
              <a:rPr lang="lt-LT" sz="4400" b="1" dirty="0"/>
            </a:br>
            <a:r>
              <a:rPr lang="lt-LT" sz="4400" b="1" dirty="0" smtClean="0"/>
              <a:t>Skeletas</a:t>
            </a:r>
            <a:r>
              <a:rPr lang="lt-LT" sz="4400" b="1" dirty="0"/>
              <a:t>, griaučiai, kaulai,  sąnariai, kaukolė, plaštaka, pėda,  archeologas, senienos, radiniai,  atradėjai, liekanos, kasinėjimas,  rentgeno nuotrauką, atrama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27070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5" y="95896"/>
            <a:ext cx="8736063" cy="647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97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15" y="59635"/>
            <a:ext cx="8803906" cy="651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99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0739" y="4127152"/>
            <a:ext cx="19086692" cy="628284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170" name="Picture 2" descr="https://lh3.googleusercontent.com/OMu4hGF4_-wDLDAtaC8kNa0Cn4BqAbsToU-WJzir3KbELTj1jbPdb8XA4R6Ky7JW_Vq85303-P4VY5FEG0DTJzUin_w60C6R-48WhBmky3S1yIHChWH7yFXCrCQrRIxHAEU6isc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378405"/>
            <a:ext cx="8432799" cy="647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19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71060"/>
            <a:ext cx="8649252" cy="648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58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22" y="304799"/>
            <a:ext cx="8494643" cy="637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54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212</TotalTime>
  <Words>22</Words>
  <Application>Microsoft Office PowerPoint</Application>
  <PresentationFormat>Plačiaekranė</PresentationFormat>
  <Paragraphs>5</Paragraphs>
  <Slides>23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4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23</vt:i4>
      </vt:variant>
    </vt:vector>
  </HeadingPairs>
  <TitlesOfParts>
    <vt:vector size="28" baseType="lpstr">
      <vt:lpstr>Aharoni</vt:lpstr>
      <vt:lpstr>Arial</vt:lpstr>
      <vt:lpstr>Trebuchet MS</vt:lpstr>
      <vt:lpstr>Wingdings 3</vt:lpstr>
      <vt:lpstr>Facet</vt:lpstr>
      <vt:lpstr> TVIRTAS  IR JUDRUS</vt:lpstr>
      <vt:lpstr>Forma:   tyrinėjimo stotelės, kūrybinės dirbtuvės.</vt:lpstr>
      <vt:lpstr> ĮKVEPIANTIS  IŠŠŪKIS  Kodėl mano kūnas tvirtas ir judrus.  Kaip atrodo žmogaus skeletas.  Kaip gali judėti mūsų kūnas.  Kuo mums naudingi kryptingi tyrinėjimai.  Ką galime išmokti ,sužinoti,veikdami drauge.         </vt:lpstr>
      <vt:lpstr>      ŽODYNO PLĖTOJIMAS:  Skeletas, griaučiai, kaulai,  sąnariai, kaukolė, plaštaka, pėda,  archeologas, senienos, radiniai,  atradėjai, liekanos, kasinėjimas,  rentgeno nuotrauką, atrama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SabinaL</dc:creator>
  <cp:lastModifiedBy>PC</cp:lastModifiedBy>
  <cp:revision>17</cp:revision>
  <dcterms:created xsi:type="dcterms:W3CDTF">2022-02-06T12:16:50Z</dcterms:created>
  <dcterms:modified xsi:type="dcterms:W3CDTF">2022-02-07T06:15:41Z</dcterms:modified>
</cp:coreProperties>
</file>