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9144000" cy="5143500" type="screen16x9"/>
  <p:notesSz cx="6858000" cy="9144000"/>
  <p:embeddedFontLst>
    <p:embeddedFont>
      <p:font typeface="Oswald" panose="020B0604020202020204" charset="0"/>
      <p:regular r:id="rId22"/>
      <p:bold r:id="rId23"/>
    </p:embeddedFont>
    <p:embeddedFont>
      <p:font typeface="Source Code Pro" panose="020B0604020202020204" charset="0"/>
      <p:regular r:id="rId24"/>
      <p:bold r:id="rId25"/>
      <p:italic r:id="rId26"/>
      <p:boldItalic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1" d="100"/>
          <a:sy n="141" d="100"/>
        </p:scale>
        <p:origin x="138" y="13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5.fntdata"/><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4.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3.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2.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2190346749"/>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41572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g112d1e00fe2_0_1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7" name="Google Shape;137;g112d1e00fe2_0_1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92855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112d1e00fe2_0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112d1e00fe2_0_1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12530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112d1e00fe2_0_14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112d1e00fe2_0_14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70802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112d1e00fe2_0_1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112d1e00fe2_0_1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88663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112d1e00fe2_0_1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2" name="Google Shape;172;g112d1e00fe2_0_1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39568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112d1e00fe2_0_1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112d1e00fe2_0_1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3574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112d1e00fe2_0_18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112d1e00fe2_0_18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87423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112d1e00fe2_0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8" name="Google Shape;198;g112d1e00fe2_0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202893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112d1e00fe2_0_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112d1e00fe2_0_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991488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112d1e00fe2_0_2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112d1e00fe2_0_2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71742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112d1e00fe2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112d1e00fe2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740877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112d1e00fe2_0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112d1e00fe2_0_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47889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
        <p:cNvGrpSpPr/>
        <p:nvPr/>
      </p:nvGrpSpPr>
      <p:grpSpPr>
        <a:xfrm>
          <a:off x="0" y="0"/>
          <a:ext cx="0" cy="0"/>
          <a:chOff x="0" y="0"/>
          <a:chExt cx="0" cy="0"/>
        </a:xfrm>
      </p:grpSpPr>
      <p:sp>
        <p:nvSpPr>
          <p:cNvPr id="82" name="Google Shape;82;g112d1e00fe2_0_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 name="Google Shape;83;g112d1e00fe2_0_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39480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
        <p:cNvGrpSpPr/>
        <p:nvPr/>
      </p:nvGrpSpPr>
      <p:grpSpPr>
        <a:xfrm>
          <a:off x="0" y="0"/>
          <a:ext cx="0" cy="0"/>
          <a:chOff x="0" y="0"/>
          <a:chExt cx="0" cy="0"/>
        </a:xfrm>
      </p:grpSpPr>
      <p:sp>
        <p:nvSpPr>
          <p:cNvPr id="94" name="Google Shape;94;g112d1e00fe2_0_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5" name="Google Shape;95;g112d1e00fe2_0_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6462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112d1e00fe2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112d1e00fe2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778635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g112d1e00fe2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1" name="Google Shape;111;g112d1e00fe2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38614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112d1e00fe2_0_10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 name="Google Shape;120;g112d1e00fe2_0_10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67895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112d1e00fe2_0_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112d1e00fe2_0_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98218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p:nvPr/>
        </p:nvSpPr>
        <p:spPr>
          <a:xfrm rot="10800000">
            <a:off x="4226100" y="2933550"/>
            <a:ext cx="691800" cy="388500"/>
          </a:xfrm>
          <a:prstGeom prst="triangle">
            <a:avLst>
              <a:gd name="adj" fmla="val 50000"/>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p:nvPr/>
        </p:nvSpPr>
        <p:spPr>
          <a:xfrm>
            <a:off x="-25" y="0"/>
            <a:ext cx="9144000" cy="31242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txBox="1">
            <a:spLocks noGrp="1"/>
          </p:cNvSpPr>
          <p:nvPr>
            <p:ph type="ctrTitle"/>
          </p:nvPr>
        </p:nvSpPr>
        <p:spPr>
          <a:xfrm>
            <a:off x="411175" y="644300"/>
            <a:ext cx="8282400" cy="21090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1"/>
              </a:buClr>
              <a:buSzPts val="6000"/>
              <a:buNone/>
              <a:defRPr sz="6000">
                <a:solidFill>
                  <a:schemeClr val="lt1"/>
                </a:solidFill>
              </a:defRPr>
            </a:lvl1pPr>
            <a:lvl2pPr lvl="1" algn="ctr">
              <a:spcBef>
                <a:spcPts val="0"/>
              </a:spcBef>
              <a:spcAft>
                <a:spcPts val="0"/>
              </a:spcAft>
              <a:buClr>
                <a:schemeClr val="lt1"/>
              </a:buClr>
              <a:buSzPts val="6000"/>
              <a:buNone/>
              <a:defRPr sz="6000">
                <a:solidFill>
                  <a:schemeClr val="lt1"/>
                </a:solidFill>
              </a:defRPr>
            </a:lvl2pPr>
            <a:lvl3pPr lvl="2" algn="ctr">
              <a:spcBef>
                <a:spcPts val="0"/>
              </a:spcBef>
              <a:spcAft>
                <a:spcPts val="0"/>
              </a:spcAft>
              <a:buClr>
                <a:schemeClr val="lt1"/>
              </a:buClr>
              <a:buSzPts val="6000"/>
              <a:buNone/>
              <a:defRPr sz="6000">
                <a:solidFill>
                  <a:schemeClr val="lt1"/>
                </a:solidFill>
              </a:defRPr>
            </a:lvl3pPr>
            <a:lvl4pPr lvl="3" algn="ctr">
              <a:spcBef>
                <a:spcPts val="0"/>
              </a:spcBef>
              <a:spcAft>
                <a:spcPts val="0"/>
              </a:spcAft>
              <a:buClr>
                <a:schemeClr val="lt1"/>
              </a:buClr>
              <a:buSzPts val="6000"/>
              <a:buNone/>
              <a:defRPr sz="6000">
                <a:solidFill>
                  <a:schemeClr val="lt1"/>
                </a:solidFill>
              </a:defRPr>
            </a:lvl4pPr>
            <a:lvl5pPr lvl="4" algn="ctr">
              <a:spcBef>
                <a:spcPts val="0"/>
              </a:spcBef>
              <a:spcAft>
                <a:spcPts val="0"/>
              </a:spcAft>
              <a:buClr>
                <a:schemeClr val="lt1"/>
              </a:buClr>
              <a:buSzPts val="6000"/>
              <a:buNone/>
              <a:defRPr sz="6000">
                <a:solidFill>
                  <a:schemeClr val="lt1"/>
                </a:solidFill>
              </a:defRPr>
            </a:lvl5pPr>
            <a:lvl6pPr lvl="5" algn="ctr">
              <a:spcBef>
                <a:spcPts val="0"/>
              </a:spcBef>
              <a:spcAft>
                <a:spcPts val="0"/>
              </a:spcAft>
              <a:buClr>
                <a:schemeClr val="lt1"/>
              </a:buClr>
              <a:buSzPts val="6000"/>
              <a:buNone/>
              <a:defRPr sz="6000">
                <a:solidFill>
                  <a:schemeClr val="lt1"/>
                </a:solidFill>
              </a:defRPr>
            </a:lvl6pPr>
            <a:lvl7pPr lvl="6" algn="ctr">
              <a:spcBef>
                <a:spcPts val="0"/>
              </a:spcBef>
              <a:spcAft>
                <a:spcPts val="0"/>
              </a:spcAft>
              <a:buClr>
                <a:schemeClr val="lt1"/>
              </a:buClr>
              <a:buSzPts val="6000"/>
              <a:buNone/>
              <a:defRPr sz="6000">
                <a:solidFill>
                  <a:schemeClr val="lt1"/>
                </a:solidFill>
              </a:defRPr>
            </a:lvl7pPr>
            <a:lvl8pPr lvl="7" algn="ctr">
              <a:spcBef>
                <a:spcPts val="0"/>
              </a:spcBef>
              <a:spcAft>
                <a:spcPts val="0"/>
              </a:spcAft>
              <a:buClr>
                <a:schemeClr val="lt1"/>
              </a:buClr>
              <a:buSzPts val="6000"/>
              <a:buNone/>
              <a:defRPr sz="6000">
                <a:solidFill>
                  <a:schemeClr val="lt1"/>
                </a:solidFill>
              </a:defRPr>
            </a:lvl8pPr>
            <a:lvl9pPr lvl="8" algn="ctr">
              <a:spcBef>
                <a:spcPts val="0"/>
              </a:spcBef>
              <a:spcAft>
                <a:spcPts val="0"/>
              </a:spcAft>
              <a:buClr>
                <a:schemeClr val="lt1"/>
              </a:buClr>
              <a:buSzPts val="6000"/>
              <a:buNone/>
              <a:defRPr sz="6000">
                <a:solidFill>
                  <a:schemeClr val="lt1"/>
                </a:solidFill>
              </a:defRPr>
            </a:lvl9pPr>
          </a:lstStyle>
          <a:p>
            <a:endParaRPr/>
          </a:p>
        </p:txBody>
      </p:sp>
      <p:sp>
        <p:nvSpPr>
          <p:cNvPr id="13" name="Google Shape;13;p2"/>
          <p:cNvSpPr txBox="1">
            <a:spLocks noGrp="1"/>
          </p:cNvSpPr>
          <p:nvPr>
            <p:ph type="subTitle" idx="1"/>
          </p:nvPr>
        </p:nvSpPr>
        <p:spPr>
          <a:xfrm>
            <a:off x="411175" y="3398250"/>
            <a:ext cx="8282400" cy="1260600"/>
          </a:xfrm>
          <a:prstGeom prst="rect">
            <a:avLst/>
          </a:prstGeom>
        </p:spPr>
        <p:txBody>
          <a:bodyPr spcFirstLastPara="1" wrap="square" lIns="91425" tIns="91425" rIns="91425" bIns="91425" anchor="ctr" anchorCtr="0">
            <a:normAutofit/>
          </a:bodyPr>
          <a:lstStyle>
            <a:lvl1pPr lvl="0" algn="ctr">
              <a:lnSpc>
                <a:spcPct val="100000"/>
              </a:lnSpc>
              <a:spcBef>
                <a:spcPts val="0"/>
              </a:spcBef>
              <a:spcAft>
                <a:spcPts val="0"/>
              </a:spcAft>
              <a:buSzPts val="3600"/>
              <a:buFont typeface="Oswald"/>
              <a:buNone/>
              <a:defRPr sz="3600">
                <a:latin typeface="Oswald"/>
                <a:ea typeface="Oswald"/>
                <a:cs typeface="Oswald"/>
                <a:sym typeface="Oswald"/>
              </a:defRPr>
            </a:lvl1pPr>
            <a:lvl2pPr lvl="1" algn="ctr">
              <a:lnSpc>
                <a:spcPct val="100000"/>
              </a:lnSpc>
              <a:spcBef>
                <a:spcPts val="0"/>
              </a:spcBef>
              <a:spcAft>
                <a:spcPts val="0"/>
              </a:spcAft>
              <a:buSzPts val="3600"/>
              <a:buFont typeface="Oswald"/>
              <a:buNone/>
              <a:defRPr sz="3600">
                <a:latin typeface="Oswald"/>
                <a:ea typeface="Oswald"/>
                <a:cs typeface="Oswald"/>
                <a:sym typeface="Oswald"/>
              </a:defRPr>
            </a:lvl2pPr>
            <a:lvl3pPr lvl="2" algn="ctr">
              <a:lnSpc>
                <a:spcPct val="100000"/>
              </a:lnSpc>
              <a:spcBef>
                <a:spcPts val="0"/>
              </a:spcBef>
              <a:spcAft>
                <a:spcPts val="0"/>
              </a:spcAft>
              <a:buSzPts val="3600"/>
              <a:buFont typeface="Oswald"/>
              <a:buNone/>
              <a:defRPr sz="3600">
                <a:latin typeface="Oswald"/>
                <a:ea typeface="Oswald"/>
                <a:cs typeface="Oswald"/>
                <a:sym typeface="Oswald"/>
              </a:defRPr>
            </a:lvl3pPr>
            <a:lvl4pPr lvl="3" algn="ctr">
              <a:lnSpc>
                <a:spcPct val="100000"/>
              </a:lnSpc>
              <a:spcBef>
                <a:spcPts val="0"/>
              </a:spcBef>
              <a:spcAft>
                <a:spcPts val="0"/>
              </a:spcAft>
              <a:buSzPts val="3600"/>
              <a:buFont typeface="Oswald"/>
              <a:buNone/>
              <a:defRPr sz="3600">
                <a:latin typeface="Oswald"/>
                <a:ea typeface="Oswald"/>
                <a:cs typeface="Oswald"/>
                <a:sym typeface="Oswald"/>
              </a:defRPr>
            </a:lvl4pPr>
            <a:lvl5pPr lvl="4" algn="ctr">
              <a:lnSpc>
                <a:spcPct val="100000"/>
              </a:lnSpc>
              <a:spcBef>
                <a:spcPts val="0"/>
              </a:spcBef>
              <a:spcAft>
                <a:spcPts val="0"/>
              </a:spcAft>
              <a:buSzPts val="3600"/>
              <a:buFont typeface="Oswald"/>
              <a:buNone/>
              <a:defRPr sz="3600">
                <a:latin typeface="Oswald"/>
                <a:ea typeface="Oswald"/>
                <a:cs typeface="Oswald"/>
                <a:sym typeface="Oswald"/>
              </a:defRPr>
            </a:lvl5pPr>
            <a:lvl6pPr lvl="5" algn="ctr">
              <a:lnSpc>
                <a:spcPct val="100000"/>
              </a:lnSpc>
              <a:spcBef>
                <a:spcPts val="0"/>
              </a:spcBef>
              <a:spcAft>
                <a:spcPts val="0"/>
              </a:spcAft>
              <a:buSzPts val="3600"/>
              <a:buFont typeface="Oswald"/>
              <a:buNone/>
              <a:defRPr sz="3600">
                <a:latin typeface="Oswald"/>
                <a:ea typeface="Oswald"/>
                <a:cs typeface="Oswald"/>
                <a:sym typeface="Oswald"/>
              </a:defRPr>
            </a:lvl6pPr>
            <a:lvl7pPr lvl="6" algn="ctr">
              <a:lnSpc>
                <a:spcPct val="100000"/>
              </a:lnSpc>
              <a:spcBef>
                <a:spcPts val="0"/>
              </a:spcBef>
              <a:spcAft>
                <a:spcPts val="0"/>
              </a:spcAft>
              <a:buSzPts val="3600"/>
              <a:buFont typeface="Oswald"/>
              <a:buNone/>
              <a:defRPr sz="3600">
                <a:latin typeface="Oswald"/>
                <a:ea typeface="Oswald"/>
                <a:cs typeface="Oswald"/>
                <a:sym typeface="Oswald"/>
              </a:defRPr>
            </a:lvl7pPr>
            <a:lvl8pPr lvl="7" algn="ctr">
              <a:lnSpc>
                <a:spcPct val="100000"/>
              </a:lnSpc>
              <a:spcBef>
                <a:spcPts val="0"/>
              </a:spcBef>
              <a:spcAft>
                <a:spcPts val="0"/>
              </a:spcAft>
              <a:buSzPts val="3600"/>
              <a:buFont typeface="Oswald"/>
              <a:buNone/>
              <a:defRPr sz="3600">
                <a:latin typeface="Oswald"/>
                <a:ea typeface="Oswald"/>
                <a:cs typeface="Oswald"/>
                <a:sym typeface="Oswald"/>
              </a:defRPr>
            </a:lvl8pPr>
            <a:lvl9pPr lvl="8" algn="ctr">
              <a:lnSpc>
                <a:spcPct val="100000"/>
              </a:lnSpc>
              <a:spcBef>
                <a:spcPts val="0"/>
              </a:spcBef>
              <a:spcAft>
                <a:spcPts val="0"/>
              </a:spcAft>
              <a:buSzPts val="3600"/>
              <a:buFont typeface="Oswald"/>
              <a:buNone/>
              <a:defRPr sz="3600">
                <a:latin typeface="Oswald"/>
                <a:ea typeface="Oswald"/>
                <a:cs typeface="Oswald"/>
                <a:sym typeface="Oswald"/>
              </a:defRPr>
            </a:lvl9pPr>
          </a:lstStyle>
          <a:p>
            <a:endParaRPr/>
          </a:p>
        </p:txBody>
      </p:sp>
      <p:sp>
        <p:nvSpPr>
          <p:cNvPr id="14" name="Google Shape;14;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lt"/>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1"/>
        <p:cNvGrpSpPr/>
        <p:nvPr/>
      </p:nvGrpSpPr>
      <p:grpSpPr>
        <a:xfrm>
          <a:off x="0" y="0"/>
          <a:ext cx="0" cy="0"/>
          <a:chOff x="0" y="0"/>
          <a:chExt cx="0" cy="0"/>
        </a:xfrm>
      </p:grpSpPr>
      <p:cxnSp>
        <p:nvCxnSpPr>
          <p:cNvPr id="52" name="Google Shape;52;p11"/>
          <p:cNvCxnSpPr/>
          <p:nvPr/>
        </p:nvCxnSpPr>
        <p:spPr>
          <a:xfrm>
            <a:off x="413275" y="2988275"/>
            <a:ext cx="910500" cy="0"/>
          </a:xfrm>
          <a:prstGeom prst="straightConnector1">
            <a:avLst/>
          </a:prstGeom>
          <a:noFill/>
          <a:ln w="28575" cap="flat" cmpd="sng">
            <a:solidFill>
              <a:schemeClr val="dk1"/>
            </a:solidFill>
            <a:prstDash val="lgDash"/>
            <a:round/>
            <a:headEnd type="none" w="sm" len="sm"/>
            <a:tailEnd type="none" w="sm" len="sm"/>
          </a:ln>
        </p:spPr>
      </p:cxnSp>
      <p:sp>
        <p:nvSpPr>
          <p:cNvPr id="53" name="Google Shape;53;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spcBef>
                <a:spcPts val="0"/>
              </a:spcBef>
              <a:spcAft>
                <a:spcPts val="0"/>
              </a:spcAft>
              <a:buSzPts val="12000"/>
              <a:buNone/>
              <a:defRPr sz="12000"/>
            </a:lvl1pPr>
            <a:lvl2pPr lvl="1">
              <a:spcBef>
                <a:spcPts val="0"/>
              </a:spcBef>
              <a:spcAft>
                <a:spcPts val="0"/>
              </a:spcAft>
              <a:buSzPts val="12000"/>
              <a:buNone/>
              <a:defRPr sz="12000"/>
            </a:lvl2pPr>
            <a:lvl3pPr lvl="2">
              <a:spcBef>
                <a:spcPts val="0"/>
              </a:spcBef>
              <a:spcAft>
                <a:spcPts val="0"/>
              </a:spcAft>
              <a:buSzPts val="12000"/>
              <a:buNone/>
              <a:defRPr sz="12000"/>
            </a:lvl3pPr>
            <a:lvl4pPr lvl="3">
              <a:spcBef>
                <a:spcPts val="0"/>
              </a:spcBef>
              <a:spcAft>
                <a:spcPts val="0"/>
              </a:spcAft>
              <a:buSzPts val="12000"/>
              <a:buNone/>
              <a:defRPr sz="12000"/>
            </a:lvl4pPr>
            <a:lvl5pPr lvl="4">
              <a:spcBef>
                <a:spcPts val="0"/>
              </a:spcBef>
              <a:spcAft>
                <a:spcPts val="0"/>
              </a:spcAft>
              <a:buSzPts val="12000"/>
              <a:buNone/>
              <a:defRPr sz="12000"/>
            </a:lvl5pPr>
            <a:lvl6pPr lvl="5">
              <a:spcBef>
                <a:spcPts val="0"/>
              </a:spcBef>
              <a:spcAft>
                <a:spcPts val="0"/>
              </a:spcAft>
              <a:buSzPts val="12000"/>
              <a:buNone/>
              <a:defRPr sz="12000"/>
            </a:lvl6pPr>
            <a:lvl7pPr lvl="6">
              <a:spcBef>
                <a:spcPts val="0"/>
              </a:spcBef>
              <a:spcAft>
                <a:spcPts val="0"/>
              </a:spcAft>
              <a:buSzPts val="12000"/>
              <a:buNone/>
              <a:defRPr sz="12000"/>
            </a:lvl7pPr>
            <a:lvl8pPr lvl="7">
              <a:spcBef>
                <a:spcPts val="0"/>
              </a:spcBef>
              <a:spcAft>
                <a:spcPts val="0"/>
              </a:spcAft>
              <a:buSzPts val="12000"/>
              <a:buNone/>
              <a:defRPr sz="12000"/>
            </a:lvl8pPr>
            <a:lvl9pPr lvl="8">
              <a:spcBef>
                <a:spcPts val="0"/>
              </a:spcBef>
              <a:spcAft>
                <a:spcPts val="0"/>
              </a:spcAft>
              <a:buSzPts val="12000"/>
              <a:buNone/>
              <a:defRPr sz="12000"/>
            </a:lvl9pPr>
          </a:lstStyle>
          <a:p>
            <a:r>
              <a:t>xx%</a:t>
            </a:r>
          </a:p>
        </p:txBody>
      </p:sp>
      <p:sp>
        <p:nvSpPr>
          <p:cNvPr id="54" name="Google Shape;54;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55" name="Google Shape;55;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lt"/>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lt"/>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5"/>
        <p:cNvGrpSpPr/>
        <p:nvPr/>
      </p:nvGrpSpPr>
      <p:grpSpPr>
        <a:xfrm>
          <a:off x="0" y="0"/>
          <a:ext cx="0" cy="0"/>
          <a:chOff x="0" y="0"/>
          <a:chExt cx="0" cy="0"/>
        </a:xfrm>
      </p:grpSpPr>
      <p:sp>
        <p:nvSpPr>
          <p:cNvPr id="16" name="Google Shape;16;p3"/>
          <p:cNvSpPr/>
          <p:nvPr/>
        </p:nvSpPr>
        <p:spPr>
          <a:xfrm>
            <a:off x="0" y="1567350"/>
            <a:ext cx="9144000" cy="20088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3"/>
          <p:cNvSpPr txBox="1">
            <a:spLocks noGrp="1"/>
          </p:cNvSpPr>
          <p:nvPr>
            <p:ph type="title"/>
          </p:nvPr>
        </p:nvSpPr>
        <p:spPr>
          <a:xfrm>
            <a:off x="430800" y="1889700"/>
            <a:ext cx="8282400" cy="1516500"/>
          </a:xfrm>
          <a:prstGeom prst="rect">
            <a:avLst/>
          </a:prstGeom>
        </p:spPr>
        <p:txBody>
          <a:bodyPr spcFirstLastPara="1" wrap="square" lIns="91425" tIns="91425" rIns="91425" bIns="91425" anchor="ctr" anchorCtr="0">
            <a:normAutofit/>
          </a:bodyPr>
          <a:lstStyle>
            <a:lvl1pPr lvl="0" algn="ctr">
              <a:spcBef>
                <a:spcPts val="0"/>
              </a:spcBef>
              <a:spcAft>
                <a:spcPts val="0"/>
              </a:spcAft>
              <a:buClr>
                <a:schemeClr val="lt1"/>
              </a:buClr>
              <a:buSzPts val="3600"/>
              <a:buNone/>
              <a:defRPr sz="3600">
                <a:solidFill>
                  <a:schemeClr val="lt1"/>
                </a:solidFill>
              </a:defRPr>
            </a:lvl1pPr>
            <a:lvl2pPr lvl="1" algn="ctr">
              <a:spcBef>
                <a:spcPts val="0"/>
              </a:spcBef>
              <a:spcAft>
                <a:spcPts val="0"/>
              </a:spcAft>
              <a:buClr>
                <a:schemeClr val="lt1"/>
              </a:buClr>
              <a:buSzPts val="3600"/>
              <a:buNone/>
              <a:defRPr sz="3600">
                <a:solidFill>
                  <a:schemeClr val="lt1"/>
                </a:solidFill>
              </a:defRPr>
            </a:lvl2pPr>
            <a:lvl3pPr lvl="2" algn="ctr">
              <a:spcBef>
                <a:spcPts val="0"/>
              </a:spcBef>
              <a:spcAft>
                <a:spcPts val="0"/>
              </a:spcAft>
              <a:buClr>
                <a:schemeClr val="lt1"/>
              </a:buClr>
              <a:buSzPts val="3600"/>
              <a:buNone/>
              <a:defRPr sz="3600">
                <a:solidFill>
                  <a:schemeClr val="lt1"/>
                </a:solidFill>
              </a:defRPr>
            </a:lvl3pPr>
            <a:lvl4pPr lvl="3" algn="ctr">
              <a:spcBef>
                <a:spcPts val="0"/>
              </a:spcBef>
              <a:spcAft>
                <a:spcPts val="0"/>
              </a:spcAft>
              <a:buClr>
                <a:schemeClr val="lt1"/>
              </a:buClr>
              <a:buSzPts val="3600"/>
              <a:buNone/>
              <a:defRPr sz="3600">
                <a:solidFill>
                  <a:schemeClr val="lt1"/>
                </a:solidFill>
              </a:defRPr>
            </a:lvl4pPr>
            <a:lvl5pPr lvl="4" algn="ctr">
              <a:spcBef>
                <a:spcPts val="0"/>
              </a:spcBef>
              <a:spcAft>
                <a:spcPts val="0"/>
              </a:spcAft>
              <a:buClr>
                <a:schemeClr val="lt1"/>
              </a:buClr>
              <a:buSzPts val="3600"/>
              <a:buNone/>
              <a:defRPr sz="3600">
                <a:solidFill>
                  <a:schemeClr val="lt1"/>
                </a:solidFill>
              </a:defRPr>
            </a:lvl5pPr>
            <a:lvl6pPr lvl="5" algn="ctr">
              <a:spcBef>
                <a:spcPts val="0"/>
              </a:spcBef>
              <a:spcAft>
                <a:spcPts val="0"/>
              </a:spcAft>
              <a:buClr>
                <a:schemeClr val="lt1"/>
              </a:buClr>
              <a:buSzPts val="3600"/>
              <a:buNone/>
              <a:defRPr sz="3600">
                <a:solidFill>
                  <a:schemeClr val="lt1"/>
                </a:solidFill>
              </a:defRPr>
            </a:lvl6pPr>
            <a:lvl7pPr lvl="6" algn="ctr">
              <a:spcBef>
                <a:spcPts val="0"/>
              </a:spcBef>
              <a:spcAft>
                <a:spcPts val="0"/>
              </a:spcAft>
              <a:buClr>
                <a:schemeClr val="lt1"/>
              </a:buClr>
              <a:buSzPts val="3600"/>
              <a:buNone/>
              <a:defRPr sz="3600">
                <a:solidFill>
                  <a:schemeClr val="lt1"/>
                </a:solidFill>
              </a:defRPr>
            </a:lvl7pPr>
            <a:lvl8pPr lvl="7" algn="ctr">
              <a:spcBef>
                <a:spcPts val="0"/>
              </a:spcBef>
              <a:spcAft>
                <a:spcPts val="0"/>
              </a:spcAft>
              <a:buClr>
                <a:schemeClr val="lt1"/>
              </a:buClr>
              <a:buSzPts val="3600"/>
              <a:buNone/>
              <a:defRPr sz="3600">
                <a:solidFill>
                  <a:schemeClr val="lt1"/>
                </a:solidFill>
              </a:defRPr>
            </a:lvl8pPr>
            <a:lvl9pPr lvl="8" algn="ctr">
              <a:spcBef>
                <a:spcPts val="0"/>
              </a:spcBef>
              <a:spcAft>
                <a:spcPts val="0"/>
              </a:spcAft>
              <a:buClr>
                <a:schemeClr val="lt1"/>
              </a:buClr>
              <a:buSzPts val="3600"/>
              <a:buNone/>
              <a:defRPr sz="3600">
                <a:solidFill>
                  <a:schemeClr val="lt1"/>
                </a:solidFill>
              </a:defRPr>
            </a:lvl9pPr>
          </a:lstStyle>
          <a:p>
            <a:endParaRPr/>
          </a:p>
        </p:txBody>
      </p:sp>
      <p:sp>
        <p:nvSpPr>
          <p:cNvPr id="18" name="Google Shape;18;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lt"/>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9"/>
        <p:cNvGrpSpPr/>
        <p:nvPr/>
      </p:nvGrpSpPr>
      <p:grpSpPr>
        <a:xfrm>
          <a:off x="0" y="0"/>
          <a:ext cx="0" cy="0"/>
          <a:chOff x="0" y="0"/>
          <a:chExt cx="0" cy="0"/>
        </a:xfrm>
      </p:grpSpPr>
      <p:cxnSp>
        <p:nvCxnSpPr>
          <p:cNvPr id="20" name="Google Shape;20;p4"/>
          <p:cNvCxnSpPr/>
          <p:nvPr/>
        </p:nvCxnSpPr>
        <p:spPr>
          <a:xfrm>
            <a:off x="429200" y="1275577"/>
            <a:ext cx="614100" cy="0"/>
          </a:xfrm>
          <a:prstGeom prst="straightConnector1">
            <a:avLst/>
          </a:prstGeom>
          <a:noFill/>
          <a:ln w="19050" cap="flat" cmpd="sng">
            <a:solidFill>
              <a:schemeClr val="dk2"/>
            </a:solidFill>
            <a:prstDash val="lgDash"/>
            <a:round/>
            <a:headEnd type="none" w="sm" len="sm"/>
            <a:tailEnd type="none" w="sm" len="sm"/>
          </a:ln>
        </p:spPr>
      </p:cxnSp>
      <p:sp>
        <p:nvSpPr>
          <p:cNvPr id="21" name="Google Shape;21;p4"/>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2" name="Google Shape;22;p4"/>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23" name="Google Shape;23;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lt"/>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4"/>
        <p:cNvGrpSpPr/>
        <p:nvPr/>
      </p:nvGrpSpPr>
      <p:grpSpPr>
        <a:xfrm>
          <a:off x="0" y="0"/>
          <a:ext cx="0" cy="0"/>
          <a:chOff x="0" y="0"/>
          <a:chExt cx="0" cy="0"/>
        </a:xfrm>
      </p:grpSpPr>
      <p:cxnSp>
        <p:nvCxnSpPr>
          <p:cNvPr id="25" name="Google Shape;25;p5"/>
          <p:cNvCxnSpPr/>
          <p:nvPr/>
        </p:nvCxnSpPr>
        <p:spPr>
          <a:xfrm>
            <a:off x="429200" y="1275577"/>
            <a:ext cx="614100" cy="0"/>
          </a:xfrm>
          <a:prstGeom prst="straightConnector1">
            <a:avLst/>
          </a:prstGeom>
          <a:noFill/>
          <a:ln w="19050" cap="flat" cmpd="sng">
            <a:solidFill>
              <a:schemeClr val="dk2"/>
            </a:solidFill>
            <a:prstDash val="lgDash"/>
            <a:round/>
            <a:headEnd type="none" w="sm" len="sm"/>
            <a:tailEnd type="none" w="sm" len="sm"/>
          </a:ln>
        </p:spPr>
      </p:cxnSp>
      <p:sp>
        <p:nvSpPr>
          <p:cNvPr id="26" name="Google Shape;26;p5"/>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27" name="Google Shape;27;p5"/>
          <p:cNvSpPr txBox="1">
            <a:spLocks noGrp="1"/>
          </p:cNvSpPr>
          <p:nvPr>
            <p:ph type="body" idx="1"/>
          </p:nvPr>
        </p:nvSpPr>
        <p:spPr>
          <a:xfrm>
            <a:off x="311700" y="1468825"/>
            <a:ext cx="3999900" cy="30999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8" name="Google Shape;28;p5"/>
          <p:cNvSpPr txBox="1">
            <a:spLocks noGrp="1"/>
          </p:cNvSpPr>
          <p:nvPr>
            <p:ph type="body" idx="2"/>
          </p:nvPr>
        </p:nvSpPr>
        <p:spPr>
          <a:xfrm>
            <a:off x="4832400" y="1468825"/>
            <a:ext cx="3999900" cy="30999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9" name="Google Shape;29;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lt"/>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0"/>
        <p:cNvGrpSpPr/>
        <p:nvPr/>
      </p:nvGrpSpPr>
      <p:grpSpPr>
        <a:xfrm>
          <a:off x="0" y="0"/>
          <a:ext cx="0" cy="0"/>
          <a:chOff x="0" y="0"/>
          <a:chExt cx="0" cy="0"/>
        </a:xfrm>
      </p:grpSpPr>
      <p:sp>
        <p:nvSpPr>
          <p:cNvPr id="31" name="Google Shape;31;p6"/>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rmAutofit/>
          </a:bodyPr>
          <a:lstStyle>
            <a:lvl1pPr lvl="0">
              <a:spcBef>
                <a:spcPts val="0"/>
              </a:spcBef>
              <a:spcAft>
                <a:spcPts val="0"/>
              </a:spcAft>
              <a:buSzPts val="3000"/>
              <a:buNone/>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a:endParaRPr/>
          </a:p>
        </p:txBody>
      </p:sp>
      <p:sp>
        <p:nvSpPr>
          <p:cNvPr id="32" name="Google Shape;32;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lt"/>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3"/>
        <p:cNvGrpSpPr/>
        <p:nvPr/>
      </p:nvGrpSpPr>
      <p:grpSpPr>
        <a:xfrm>
          <a:off x="0" y="0"/>
          <a:ext cx="0" cy="0"/>
          <a:chOff x="0" y="0"/>
          <a:chExt cx="0" cy="0"/>
        </a:xfrm>
      </p:grpSpPr>
      <p:cxnSp>
        <p:nvCxnSpPr>
          <p:cNvPr id="34" name="Google Shape;34;p7"/>
          <p:cNvCxnSpPr/>
          <p:nvPr/>
        </p:nvCxnSpPr>
        <p:spPr>
          <a:xfrm>
            <a:off x="418675" y="1457787"/>
            <a:ext cx="614100" cy="0"/>
          </a:xfrm>
          <a:prstGeom prst="straightConnector1">
            <a:avLst/>
          </a:prstGeom>
          <a:noFill/>
          <a:ln w="19050" cap="flat" cmpd="sng">
            <a:solidFill>
              <a:schemeClr val="dk2"/>
            </a:solidFill>
            <a:prstDash val="lgDash"/>
            <a:round/>
            <a:headEnd type="none" w="sm" len="sm"/>
            <a:tailEnd type="none" w="sm" len="sm"/>
          </a:ln>
        </p:spPr>
      </p:cxnSp>
      <p:sp>
        <p:nvSpPr>
          <p:cNvPr id="35" name="Google Shape;35;p7"/>
          <p:cNvSpPr txBox="1">
            <a:spLocks noGrp="1"/>
          </p:cNvSpPr>
          <p:nvPr>
            <p:ph type="title"/>
          </p:nvPr>
        </p:nvSpPr>
        <p:spPr>
          <a:xfrm>
            <a:off x="311700" y="6318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6" name="Google Shape;36;p7"/>
          <p:cNvSpPr txBox="1">
            <a:spLocks noGrp="1"/>
          </p:cNvSpPr>
          <p:nvPr>
            <p:ph type="body" idx="1"/>
          </p:nvPr>
        </p:nvSpPr>
        <p:spPr>
          <a:xfrm>
            <a:off x="311700" y="1618204"/>
            <a:ext cx="2808000" cy="29508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7" name="Google Shape;37;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lt"/>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lt2"/>
        </a:solidFill>
        <a:effectLst/>
      </p:bgPr>
    </p:bg>
    <p:spTree>
      <p:nvGrpSpPr>
        <p:cNvPr id="1" name="Shape 38"/>
        <p:cNvGrpSpPr/>
        <p:nvPr/>
      </p:nvGrpSpPr>
      <p:grpSpPr>
        <a:xfrm>
          <a:off x="0" y="0"/>
          <a:ext cx="0" cy="0"/>
          <a:chOff x="0" y="0"/>
          <a:chExt cx="0" cy="0"/>
        </a:xfrm>
      </p:grpSpPr>
      <p:sp>
        <p:nvSpPr>
          <p:cNvPr id="39" name="Google Shape;39;p8"/>
          <p:cNvSpPr txBox="1">
            <a:spLocks noGrp="1"/>
          </p:cNvSpPr>
          <p:nvPr>
            <p:ph type="title"/>
          </p:nvPr>
        </p:nvSpPr>
        <p:spPr>
          <a:xfrm>
            <a:off x="490250" y="528900"/>
            <a:ext cx="5678100" cy="4085700"/>
          </a:xfrm>
          <a:prstGeom prst="rect">
            <a:avLst/>
          </a:prstGeom>
        </p:spPr>
        <p:txBody>
          <a:bodyPr spcFirstLastPara="1" wrap="square" lIns="91425" tIns="91425" rIns="91425" bIns="91425" anchor="ctr" anchorCtr="0">
            <a:normAutofit/>
          </a:bodyPr>
          <a:lstStyle>
            <a:lvl1pPr lvl="0">
              <a:spcBef>
                <a:spcPts val="0"/>
              </a:spcBef>
              <a:spcAft>
                <a:spcPts val="0"/>
              </a:spcAft>
              <a:buClr>
                <a:schemeClr val="lt1"/>
              </a:buClr>
              <a:buSzPts val="5400"/>
              <a:buNone/>
              <a:defRPr sz="5400">
                <a:solidFill>
                  <a:schemeClr val="lt1"/>
                </a:solidFill>
              </a:defRPr>
            </a:lvl1pPr>
            <a:lvl2pPr lvl="1">
              <a:spcBef>
                <a:spcPts val="0"/>
              </a:spcBef>
              <a:spcAft>
                <a:spcPts val="0"/>
              </a:spcAft>
              <a:buClr>
                <a:schemeClr val="lt1"/>
              </a:buClr>
              <a:buSzPts val="5400"/>
              <a:buNone/>
              <a:defRPr sz="5400">
                <a:solidFill>
                  <a:schemeClr val="lt1"/>
                </a:solidFill>
              </a:defRPr>
            </a:lvl2pPr>
            <a:lvl3pPr lvl="2">
              <a:spcBef>
                <a:spcPts val="0"/>
              </a:spcBef>
              <a:spcAft>
                <a:spcPts val="0"/>
              </a:spcAft>
              <a:buClr>
                <a:schemeClr val="lt1"/>
              </a:buClr>
              <a:buSzPts val="5400"/>
              <a:buNone/>
              <a:defRPr sz="5400">
                <a:solidFill>
                  <a:schemeClr val="lt1"/>
                </a:solidFill>
              </a:defRPr>
            </a:lvl3pPr>
            <a:lvl4pPr lvl="3">
              <a:spcBef>
                <a:spcPts val="0"/>
              </a:spcBef>
              <a:spcAft>
                <a:spcPts val="0"/>
              </a:spcAft>
              <a:buClr>
                <a:schemeClr val="lt1"/>
              </a:buClr>
              <a:buSzPts val="5400"/>
              <a:buNone/>
              <a:defRPr sz="5400">
                <a:solidFill>
                  <a:schemeClr val="lt1"/>
                </a:solidFill>
              </a:defRPr>
            </a:lvl4pPr>
            <a:lvl5pPr lvl="4">
              <a:spcBef>
                <a:spcPts val="0"/>
              </a:spcBef>
              <a:spcAft>
                <a:spcPts val="0"/>
              </a:spcAft>
              <a:buClr>
                <a:schemeClr val="lt1"/>
              </a:buClr>
              <a:buSzPts val="5400"/>
              <a:buNone/>
              <a:defRPr sz="5400">
                <a:solidFill>
                  <a:schemeClr val="lt1"/>
                </a:solidFill>
              </a:defRPr>
            </a:lvl5pPr>
            <a:lvl6pPr lvl="5">
              <a:spcBef>
                <a:spcPts val="0"/>
              </a:spcBef>
              <a:spcAft>
                <a:spcPts val="0"/>
              </a:spcAft>
              <a:buClr>
                <a:schemeClr val="lt1"/>
              </a:buClr>
              <a:buSzPts val="5400"/>
              <a:buNone/>
              <a:defRPr sz="5400">
                <a:solidFill>
                  <a:schemeClr val="lt1"/>
                </a:solidFill>
              </a:defRPr>
            </a:lvl6pPr>
            <a:lvl7pPr lvl="6">
              <a:spcBef>
                <a:spcPts val="0"/>
              </a:spcBef>
              <a:spcAft>
                <a:spcPts val="0"/>
              </a:spcAft>
              <a:buClr>
                <a:schemeClr val="lt1"/>
              </a:buClr>
              <a:buSzPts val="5400"/>
              <a:buNone/>
              <a:defRPr sz="5400">
                <a:solidFill>
                  <a:schemeClr val="lt1"/>
                </a:solidFill>
              </a:defRPr>
            </a:lvl7pPr>
            <a:lvl8pPr lvl="7">
              <a:spcBef>
                <a:spcPts val="0"/>
              </a:spcBef>
              <a:spcAft>
                <a:spcPts val="0"/>
              </a:spcAft>
              <a:buClr>
                <a:schemeClr val="lt1"/>
              </a:buClr>
              <a:buSzPts val="5400"/>
              <a:buNone/>
              <a:defRPr sz="5400">
                <a:solidFill>
                  <a:schemeClr val="lt1"/>
                </a:solidFill>
              </a:defRPr>
            </a:lvl8pPr>
            <a:lvl9pPr lvl="8">
              <a:spcBef>
                <a:spcPts val="0"/>
              </a:spcBef>
              <a:spcAft>
                <a:spcPts val="0"/>
              </a:spcAft>
              <a:buClr>
                <a:schemeClr val="lt1"/>
              </a:buClr>
              <a:buSzPts val="5400"/>
              <a:buNone/>
              <a:defRPr sz="5400">
                <a:solidFill>
                  <a:schemeClr val="lt1"/>
                </a:solidFill>
              </a:defRPr>
            </a:lvl9pPr>
          </a:lstStyle>
          <a:p>
            <a:endParaRPr/>
          </a:p>
        </p:txBody>
      </p:sp>
      <p:sp>
        <p:nvSpPr>
          <p:cNvPr id="40" name="Google Shape;40;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lt"/>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bg>
      <p:bgPr>
        <a:solidFill>
          <a:schemeClr val="dk1"/>
        </a:solidFill>
        <a:effectLst/>
      </p:bgPr>
    </p:bg>
    <p:spTree>
      <p:nvGrpSpPr>
        <p:cNvPr id="1" name="Shape 41"/>
        <p:cNvGrpSpPr/>
        <p:nvPr/>
      </p:nvGrpSpPr>
      <p:grpSpPr>
        <a:xfrm>
          <a:off x="0" y="0"/>
          <a:ext cx="0" cy="0"/>
          <a:chOff x="0" y="0"/>
          <a:chExt cx="0" cy="0"/>
        </a:xfrm>
      </p:grpSpPr>
      <p:sp>
        <p:nvSpPr>
          <p:cNvPr id="42" name="Google Shape;42;p9"/>
          <p:cNvSpPr/>
          <p:nvPr/>
        </p:nvSpPr>
        <p:spPr>
          <a:xfrm>
            <a:off x="4572000" y="175"/>
            <a:ext cx="4572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43" name="Google Shape;43;p9"/>
          <p:cNvCxnSpPr/>
          <p:nvPr/>
        </p:nvCxnSpPr>
        <p:spPr>
          <a:xfrm>
            <a:off x="5029675" y="4495500"/>
            <a:ext cx="577200" cy="0"/>
          </a:xfrm>
          <a:prstGeom prst="straightConnector1">
            <a:avLst/>
          </a:prstGeom>
          <a:noFill/>
          <a:ln w="19050" cap="flat" cmpd="sng">
            <a:solidFill>
              <a:schemeClr val="dk1"/>
            </a:solidFill>
            <a:prstDash val="lgDash"/>
            <a:round/>
            <a:headEnd type="none" w="sm" len="sm"/>
            <a:tailEnd type="none" w="sm" len="sm"/>
          </a:ln>
        </p:spPr>
      </p:cxnSp>
      <p:sp>
        <p:nvSpPr>
          <p:cNvPr id="44" name="Google Shape;44;p9"/>
          <p:cNvSpPr txBox="1">
            <a:spLocks noGrp="1"/>
          </p:cNvSpPr>
          <p:nvPr>
            <p:ph type="title"/>
          </p:nvPr>
        </p:nvSpPr>
        <p:spPr>
          <a:xfrm>
            <a:off x="265500" y="1078750"/>
            <a:ext cx="4045200" cy="17892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1"/>
              </a:buClr>
              <a:buSzPts val="4600"/>
              <a:buNone/>
              <a:defRPr sz="4600">
                <a:solidFill>
                  <a:schemeClr val="lt1"/>
                </a:solidFill>
              </a:defRPr>
            </a:lvl1pPr>
            <a:lvl2pPr lvl="1" algn="ctr">
              <a:spcBef>
                <a:spcPts val="0"/>
              </a:spcBef>
              <a:spcAft>
                <a:spcPts val="0"/>
              </a:spcAft>
              <a:buClr>
                <a:schemeClr val="lt1"/>
              </a:buClr>
              <a:buSzPts val="4600"/>
              <a:buNone/>
              <a:defRPr sz="4600">
                <a:solidFill>
                  <a:schemeClr val="lt1"/>
                </a:solidFill>
              </a:defRPr>
            </a:lvl2pPr>
            <a:lvl3pPr lvl="2" algn="ctr">
              <a:spcBef>
                <a:spcPts val="0"/>
              </a:spcBef>
              <a:spcAft>
                <a:spcPts val="0"/>
              </a:spcAft>
              <a:buClr>
                <a:schemeClr val="lt1"/>
              </a:buClr>
              <a:buSzPts val="4600"/>
              <a:buNone/>
              <a:defRPr sz="4600">
                <a:solidFill>
                  <a:schemeClr val="lt1"/>
                </a:solidFill>
              </a:defRPr>
            </a:lvl3pPr>
            <a:lvl4pPr lvl="3" algn="ctr">
              <a:spcBef>
                <a:spcPts val="0"/>
              </a:spcBef>
              <a:spcAft>
                <a:spcPts val="0"/>
              </a:spcAft>
              <a:buClr>
                <a:schemeClr val="lt1"/>
              </a:buClr>
              <a:buSzPts val="4600"/>
              <a:buNone/>
              <a:defRPr sz="4600">
                <a:solidFill>
                  <a:schemeClr val="lt1"/>
                </a:solidFill>
              </a:defRPr>
            </a:lvl4pPr>
            <a:lvl5pPr lvl="4" algn="ctr">
              <a:spcBef>
                <a:spcPts val="0"/>
              </a:spcBef>
              <a:spcAft>
                <a:spcPts val="0"/>
              </a:spcAft>
              <a:buClr>
                <a:schemeClr val="lt1"/>
              </a:buClr>
              <a:buSzPts val="4600"/>
              <a:buNone/>
              <a:defRPr sz="4600">
                <a:solidFill>
                  <a:schemeClr val="lt1"/>
                </a:solidFill>
              </a:defRPr>
            </a:lvl5pPr>
            <a:lvl6pPr lvl="5" algn="ctr">
              <a:spcBef>
                <a:spcPts val="0"/>
              </a:spcBef>
              <a:spcAft>
                <a:spcPts val="0"/>
              </a:spcAft>
              <a:buClr>
                <a:schemeClr val="lt1"/>
              </a:buClr>
              <a:buSzPts val="4600"/>
              <a:buNone/>
              <a:defRPr sz="4600">
                <a:solidFill>
                  <a:schemeClr val="lt1"/>
                </a:solidFill>
              </a:defRPr>
            </a:lvl6pPr>
            <a:lvl7pPr lvl="6" algn="ctr">
              <a:spcBef>
                <a:spcPts val="0"/>
              </a:spcBef>
              <a:spcAft>
                <a:spcPts val="0"/>
              </a:spcAft>
              <a:buClr>
                <a:schemeClr val="lt1"/>
              </a:buClr>
              <a:buSzPts val="4600"/>
              <a:buNone/>
              <a:defRPr sz="4600">
                <a:solidFill>
                  <a:schemeClr val="lt1"/>
                </a:solidFill>
              </a:defRPr>
            </a:lvl7pPr>
            <a:lvl8pPr lvl="7" algn="ctr">
              <a:spcBef>
                <a:spcPts val="0"/>
              </a:spcBef>
              <a:spcAft>
                <a:spcPts val="0"/>
              </a:spcAft>
              <a:buClr>
                <a:schemeClr val="lt1"/>
              </a:buClr>
              <a:buSzPts val="4600"/>
              <a:buNone/>
              <a:defRPr sz="4600">
                <a:solidFill>
                  <a:schemeClr val="lt1"/>
                </a:solidFill>
              </a:defRPr>
            </a:lvl8pPr>
            <a:lvl9pPr lvl="8" algn="ctr">
              <a:spcBef>
                <a:spcPts val="0"/>
              </a:spcBef>
              <a:spcAft>
                <a:spcPts val="0"/>
              </a:spcAft>
              <a:buClr>
                <a:schemeClr val="lt1"/>
              </a:buClr>
              <a:buSzPts val="4600"/>
              <a:buNone/>
              <a:defRPr sz="4600">
                <a:solidFill>
                  <a:schemeClr val="lt1"/>
                </a:solidFill>
              </a:defRPr>
            </a:lvl9pPr>
          </a:lstStyle>
          <a:p>
            <a:endParaRPr/>
          </a:p>
        </p:txBody>
      </p:sp>
      <p:sp>
        <p:nvSpPr>
          <p:cNvPr id="45" name="Google Shape;45;p9"/>
          <p:cNvSpPr txBox="1">
            <a:spLocks noGrp="1"/>
          </p:cNvSpPr>
          <p:nvPr>
            <p:ph type="subTitle" idx="1"/>
          </p:nvPr>
        </p:nvSpPr>
        <p:spPr>
          <a:xfrm>
            <a:off x="265500" y="2921401"/>
            <a:ext cx="4045200" cy="13455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1900"/>
              <a:buNone/>
              <a:defRPr sz="1900">
                <a:solidFill>
                  <a:schemeClr val="lt1"/>
                </a:solidFill>
              </a:defRPr>
            </a:lvl1pPr>
            <a:lvl2pPr lvl="1" algn="ctr">
              <a:lnSpc>
                <a:spcPct val="100000"/>
              </a:lnSpc>
              <a:spcBef>
                <a:spcPts val="0"/>
              </a:spcBef>
              <a:spcAft>
                <a:spcPts val="0"/>
              </a:spcAft>
              <a:buClr>
                <a:schemeClr val="lt1"/>
              </a:buClr>
              <a:buSzPts val="1900"/>
              <a:buNone/>
              <a:defRPr sz="1900">
                <a:solidFill>
                  <a:schemeClr val="lt1"/>
                </a:solidFill>
              </a:defRPr>
            </a:lvl2pPr>
            <a:lvl3pPr lvl="2" algn="ctr">
              <a:lnSpc>
                <a:spcPct val="100000"/>
              </a:lnSpc>
              <a:spcBef>
                <a:spcPts val="0"/>
              </a:spcBef>
              <a:spcAft>
                <a:spcPts val="0"/>
              </a:spcAft>
              <a:buClr>
                <a:schemeClr val="lt1"/>
              </a:buClr>
              <a:buSzPts val="1900"/>
              <a:buNone/>
              <a:defRPr sz="1900">
                <a:solidFill>
                  <a:schemeClr val="lt1"/>
                </a:solidFill>
              </a:defRPr>
            </a:lvl3pPr>
            <a:lvl4pPr lvl="3" algn="ctr">
              <a:lnSpc>
                <a:spcPct val="100000"/>
              </a:lnSpc>
              <a:spcBef>
                <a:spcPts val="0"/>
              </a:spcBef>
              <a:spcAft>
                <a:spcPts val="0"/>
              </a:spcAft>
              <a:buClr>
                <a:schemeClr val="lt1"/>
              </a:buClr>
              <a:buSzPts val="1900"/>
              <a:buNone/>
              <a:defRPr sz="1900">
                <a:solidFill>
                  <a:schemeClr val="lt1"/>
                </a:solidFill>
              </a:defRPr>
            </a:lvl4pPr>
            <a:lvl5pPr lvl="4" algn="ctr">
              <a:lnSpc>
                <a:spcPct val="100000"/>
              </a:lnSpc>
              <a:spcBef>
                <a:spcPts val="0"/>
              </a:spcBef>
              <a:spcAft>
                <a:spcPts val="0"/>
              </a:spcAft>
              <a:buClr>
                <a:schemeClr val="lt1"/>
              </a:buClr>
              <a:buSzPts val="1900"/>
              <a:buNone/>
              <a:defRPr sz="1900">
                <a:solidFill>
                  <a:schemeClr val="lt1"/>
                </a:solidFill>
              </a:defRPr>
            </a:lvl5pPr>
            <a:lvl6pPr lvl="5" algn="ctr">
              <a:lnSpc>
                <a:spcPct val="100000"/>
              </a:lnSpc>
              <a:spcBef>
                <a:spcPts val="0"/>
              </a:spcBef>
              <a:spcAft>
                <a:spcPts val="0"/>
              </a:spcAft>
              <a:buClr>
                <a:schemeClr val="lt1"/>
              </a:buClr>
              <a:buSzPts val="1900"/>
              <a:buNone/>
              <a:defRPr sz="1900">
                <a:solidFill>
                  <a:schemeClr val="lt1"/>
                </a:solidFill>
              </a:defRPr>
            </a:lvl6pPr>
            <a:lvl7pPr lvl="6" algn="ctr">
              <a:lnSpc>
                <a:spcPct val="100000"/>
              </a:lnSpc>
              <a:spcBef>
                <a:spcPts val="0"/>
              </a:spcBef>
              <a:spcAft>
                <a:spcPts val="0"/>
              </a:spcAft>
              <a:buClr>
                <a:schemeClr val="lt1"/>
              </a:buClr>
              <a:buSzPts val="1900"/>
              <a:buNone/>
              <a:defRPr sz="1900">
                <a:solidFill>
                  <a:schemeClr val="lt1"/>
                </a:solidFill>
              </a:defRPr>
            </a:lvl7pPr>
            <a:lvl8pPr lvl="7" algn="ctr">
              <a:lnSpc>
                <a:spcPct val="100000"/>
              </a:lnSpc>
              <a:spcBef>
                <a:spcPts val="0"/>
              </a:spcBef>
              <a:spcAft>
                <a:spcPts val="0"/>
              </a:spcAft>
              <a:buClr>
                <a:schemeClr val="lt1"/>
              </a:buClr>
              <a:buSzPts val="1900"/>
              <a:buNone/>
              <a:defRPr sz="1900">
                <a:solidFill>
                  <a:schemeClr val="lt1"/>
                </a:solidFill>
              </a:defRPr>
            </a:lvl8pPr>
            <a:lvl9pPr lvl="8" algn="ctr">
              <a:lnSpc>
                <a:spcPct val="100000"/>
              </a:lnSpc>
              <a:spcBef>
                <a:spcPts val="0"/>
              </a:spcBef>
              <a:spcAft>
                <a:spcPts val="0"/>
              </a:spcAft>
              <a:buClr>
                <a:schemeClr val="lt1"/>
              </a:buClr>
              <a:buSzPts val="1900"/>
              <a:buNone/>
              <a:defRPr sz="1900">
                <a:solidFill>
                  <a:schemeClr val="lt1"/>
                </a:solidFill>
              </a:defRPr>
            </a:lvl9pPr>
          </a:lstStyle>
          <a:p>
            <a:endParaRPr/>
          </a:p>
        </p:txBody>
      </p:sp>
      <p:sp>
        <p:nvSpPr>
          <p:cNvPr id="46" name="Google Shape;46;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7" name="Google Shape;47;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lt"/>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8"/>
        <p:cNvGrpSpPr/>
        <p:nvPr/>
      </p:nvGrpSpPr>
      <p:grpSpPr>
        <a:xfrm>
          <a:off x="0" y="0"/>
          <a:ext cx="0" cy="0"/>
          <a:chOff x="0" y="0"/>
          <a:chExt cx="0" cy="0"/>
        </a:xfrm>
      </p:grpSpPr>
      <p:sp>
        <p:nvSpPr>
          <p:cNvPr id="49" name="Google Shape;49;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2100"/>
              <a:buFont typeface="Oswald"/>
              <a:buNone/>
              <a:defRPr sz="2100">
                <a:latin typeface="Oswald"/>
                <a:ea typeface="Oswald"/>
                <a:cs typeface="Oswald"/>
                <a:sym typeface="Oswald"/>
              </a:defRPr>
            </a:lvl1pPr>
          </a:lstStyle>
          <a:p>
            <a:endParaRPr/>
          </a:p>
        </p:txBody>
      </p:sp>
      <p:sp>
        <p:nvSpPr>
          <p:cNvPr id="50" name="Google Shape;50;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lt"/>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modern-writer">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372500"/>
            <a:ext cx="8520600" cy="733500"/>
          </a:xfrm>
          <a:prstGeom prst="rect">
            <a:avLst/>
          </a:prstGeom>
          <a:noFill/>
          <a:ln>
            <a:noFill/>
          </a:ln>
        </p:spPr>
        <p:txBody>
          <a:bodyPr spcFirstLastPara="1" wrap="square" lIns="91425" tIns="91425" rIns="91425" bIns="91425" anchor="b" anchorCtr="0">
            <a:normAutofit/>
          </a:bodyPr>
          <a:lstStyle>
            <a:lvl1pPr lvl="0">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1pPr>
            <a:lvl2pPr lvl="1">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2pPr>
            <a:lvl3pPr lvl="2">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3pPr>
            <a:lvl4pPr lvl="3">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4pPr>
            <a:lvl5pPr lvl="4">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5pPr>
            <a:lvl6pPr lvl="5">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6pPr>
            <a:lvl7pPr lvl="6">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7pPr>
            <a:lvl8pPr lvl="7">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8pPr>
            <a:lvl9pPr lvl="8">
              <a:spcBef>
                <a:spcPts val="0"/>
              </a:spcBef>
              <a:spcAft>
                <a:spcPts val="0"/>
              </a:spcAft>
              <a:buClr>
                <a:schemeClr val="dk2"/>
              </a:buClr>
              <a:buSzPts val="3000"/>
              <a:buFont typeface="Oswald"/>
              <a:buNone/>
              <a:defRPr sz="3000">
                <a:solidFill>
                  <a:schemeClr val="dk2"/>
                </a:solidFill>
                <a:latin typeface="Oswald"/>
                <a:ea typeface="Oswald"/>
                <a:cs typeface="Oswald"/>
                <a:sym typeface="Oswald"/>
              </a:defRPr>
            </a:lvl9pPr>
          </a:lstStyle>
          <a:p>
            <a:endParaRPr/>
          </a:p>
        </p:txBody>
      </p:sp>
      <p:sp>
        <p:nvSpPr>
          <p:cNvPr id="7" name="Google Shape;7;p1"/>
          <p:cNvSpPr txBox="1">
            <a:spLocks noGrp="1"/>
          </p:cNvSpPr>
          <p:nvPr>
            <p:ph type="body" idx="1"/>
          </p:nvPr>
        </p:nvSpPr>
        <p:spPr>
          <a:xfrm>
            <a:off x="311700" y="1468825"/>
            <a:ext cx="8520600" cy="30999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marL="914400" lvl="1"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marL="1371600" lvl="2"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marL="1828800" lvl="3"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marL="2286000" lvl="4"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marL="2743200" lvl="5"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marL="3200400" lvl="6"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marL="3657600" lvl="7"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marL="4114800" lvl="8" indent="-317500">
              <a:lnSpc>
                <a:spcPct val="115000"/>
              </a:lnSpc>
              <a:spcBef>
                <a:spcPts val="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latin typeface="Source Code Pro"/>
                <a:ea typeface="Source Code Pro"/>
                <a:cs typeface="Source Code Pro"/>
                <a:sym typeface="Source Code Pro"/>
              </a:defRPr>
            </a:lvl1pPr>
            <a:lvl2pPr lvl="1" algn="r">
              <a:buNone/>
              <a:defRPr sz="1000">
                <a:solidFill>
                  <a:schemeClr val="dk2"/>
                </a:solidFill>
                <a:latin typeface="Source Code Pro"/>
                <a:ea typeface="Source Code Pro"/>
                <a:cs typeface="Source Code Pro"/>
                <a:sym typeface="Source Code Pro"/>
              </a:defRPr>
            </a:lvl2pPr>
            <a:lvl3pPr lvl="2" algn="r">
              <a:buNone/>
              <a:defRPr sz="1000">
                <a:solidFill>
                  <a:schemeClr val="dk2"/>
                </a:solidFill>
                <a:latin typeface="Source Code Pro"/>
                <a:ea typeface="Source Code Pro"/>
                <a:cs typeface="Source Code Pro"/>
                <a:sym typeface="Source Code Pro"/>
              </a:defRPr>
            </a:lvl3pPr>
            <a:lvl4pPr lvl="3" algn="r">
              <a:buNone/>
              <a:defRPr sz="1000">
                <a:solidFill>
                  <a:schemeClr val="dk2"/>
                </a:solidFill>
                <a:latin typeface="Source Code Pro"/>
                <a:ea typeface="Source Code Pro"/>
                <a:cs typeface="Source Code Pro"/>
                <a:sym typeface="Source Code Pro"/>
              </a:defRPr>
            </a:lvl4pPr>
            <a:lvl5pPr lvl="4" algn="r">
              <a:buNone/>
              <a:defRPr sz="1000">
                <a:solidFill>
                  <a:schemeClr val="dk2"/>
                </a:solidFill>
                <a:latin typeface="Source Code Pro"/>
                <a:ea typeface="Source Code Pro"/>
                <a:cs typeface="Source Code Pro"/>
                <a:sym typeface="Source Code Pro"/>
              </a:defRPr>
            </a:lvl5pPr>
            <a:lvl6pPr lvl="5" algn="r">
              <a:buNone/>
              <a:defRPr sz="1000">
                <a:solidFill>
                  <a:schemeClr val="dk2"/>
                </a:solidFill>
                <a:latin typeface="Source Code Pro"/>
                <a:ea typeface="Source Code Pro"/>
                <a:cs typeface="Source Code Pro"/>
                <a:sym typeface="Source Code Pro"/>
              </a:defRPr>
            </a:lvl6pPr>
            <a:lvl7pPr lvl="6" algn="r">
              <a:buNone/>
              <a:defRPr sz="1000">
                <a:solidFill>
                  <a:schemeClr val="dk2"/>
                </a:solidFill>
                <a:latin typeface="Source Code Pro"/>
                <a:ea typeface="Source Code Pro"/>
                <a:cs typeface="Source Code Pro"/>
                <a:sym typeface="Source Code Pro"/>
              </a:defRPr>
            </a:lvl7pPr>
            <a:lvl8pPr lvl="7" algn="r">
              <a:buNone/>
              <a:defRPr sz="1000">
                <a:solidFill>
                  <a:schemeClr val="dk2"/>
                </a:solidFill>
                <a:latin typeface="Source Code Pro"/>
                <a:ea typeface="Source Code Pro"/>
                <a:cs typeface="Source Code Pro"/>
                <a:sym typeface="Source Code Pro"/>
              </a:defRPr>
            </a:lvl8pPr>
            <a:lvl9pPr lvl="8" algn="r">
              <a:buNone/>
              <a:defRPr sz="1000">
                <a:solidFill>
                  <a:schemeClr val="dk2"/>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lt"/>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6.jpg"/></Relationships>
</file>

<file path=ppt/slides/_rels/slide11.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8.jpg"/></Relationships>
</file>

<file path=ppt/slides/_rels/slide1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1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25.jpg"/><Relationship Id="rId4" Type="http://schemas.openxmlformats.org/officeDocument/2006/relationships/image" Target="../media/image24.jpg"/></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image" Target="../media/image28.jpg"/><Relationship Id="rId4" Type="http://schemas.openxmlformats.org/officeDocument/2006/relationships/image" Target="../media/image27.jpg"/></Relationships>
</file>

<file path=ppt/slides/_rels/slide15.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31.jpg"/><Relationship Id="rId4" Type="http://schemas.openxmlformats.org/officeDocument/2006/relationships/image" Target="../media/image30.jpg"/></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6.xml"/><Relationship Id="rId1" Type="http://schemas.openxmlformats.org/officeDocument/2006/relationships/slideLayout" Target="../slideLayouts/slideLayout3.xml"/><Relationship Id="rId4" Type="http://schemas.openxmlformats.org/officeDocument/2006/relationships/image" Target="../media/image33.jpg"/></Relationships>
</file>

<file path=ppt/slides/_rels/slide1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36.jpg"/><Relationship Id="rId4" Type="http://schemas.openxmlformats.org/officeDocument/2006/relationships/image" Target="../media/image35.jp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3.xml"/><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6.jpg"/></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9.jpg"/><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11.jpg"/></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3.xml"/><Relationship Id="rId5" Type="http://schemas.openxmlformats.org/officeDocument/2006/relationships/image" Target="../media/image14.jpg"/><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sp>
        <p:nvSpPr>
          <p:cNvPr id="62" name="Google Shape;62;p13"/>
          <p:cNvSpPr txBox="1">
            <a:spLocks noGrp="1"/>
          </p:cNvSpPr>
          <p:nvPr>
            <p:ph type="ctrTitle"/>
          </p:nvPr>
        </p:nvSpPr>
        <p:spPr>
          <a:xfrm>
            <a:off x="411175" y="644300"/>
            <a:ext cx="8282400" cy="2109000"/>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lt"/>
              <a:t>Nenuilstanti širdelė. </a:t>
            </a:r>
            <a:endParaRPr/>
          </a:p>
          <a:p>
            <a:pPr marL="0" lvl="0" indent="0" algn="ctr" rtl="0">
              <a:spcBef>
                <a:spcPts val="0"/>
              </a:spcBef>
              <a:spcAft>
                <a:spcPts val="0"/>
              </a:spcAft>
              <a:buNone/>
            </a:pPr>
            <a:r>
              <a:rPr lang="lt"/>
              <a:t>Kraujotaka</a:t>
            </a:r>
            <a:endParaRPr/>
          </a:p>
        </p:txBody>
      </p:sp>
      <p:sp>
        <p:nvSpPr>
          <p:cNvPr id="63" name="Google Shape;63;p13"/>
          <p:cNvSpPr txBox="1">
            <a:spLocks noGrp="1"/>
          </p:cNvSpPr>
          <p:nvPr>
            <p:ph type="subTitle" idx="1"/>
          </p:nvPr>
        </p:nvSpPr>
        <p:spPr>
          <a:xfrm>
            <a:off x="5143500" y="3398250"/>
            <a:ext cx="3881400" cy="1260600"/>
          </a:xfrm>
          <a:prstGeom prst="rect">
            <a:avLst/>
          </a:prstGeom>
          <a:ln w="9525" cap="flat" cmpd="sng">
            <a:solidFill>
              <a:srgbClr val="FF0000"/>
            </a:solidFill>
            <a:prstDash val="solid"/>
            <a:round/>
            <a:headEnd type="none" w="sm" len="sm"/>
            <a:tailEnd type="none" w="sm" len="sm"/>
          </a:ln>
        </p:spPr>
        <p:txBody>
          <a:bodyPr spcFirstLastPara="1" wrap="square" lIns="91425" tIns="91425" rIns="91425" bIns="91425" anchor="ctr" anchorCtr="0">
            <a:normAutofit fontScale="77500" lnSpcReduction="20000"/>
          </a:bodyPr>
          <a:lstStyle/>
          <a:p>
            <a:pPr marL="0" lvl="0" indent="0" algn="r" rtl="0">
              <a:spcBef>
                <a:spcPts val="0"/>
              </a:spcBef>
              <a:spcAft>
                <a:spcPts val="0"/>
              </a:spcAft>
              <a:buNone/>
            </a:pPr>
            <a:r>
              <a:rPr lang="lt">
                <a:solidFill>
                  <a:srgbClr val="FF0000"/>
                </a:solidFill>
                <a:highlight>
                  <a:schemeClr val="lt1"/>
                </a:highlight>
              </a:rPr>
              <a:t>6rupė ,,Boružėlės”</a:t>
            </a:r>
            <a:endParaRPr>
              <a:solidFill>
                <a:srgbClr val="FF0000"/>
              </a:solidFill>
              <a:highlight>
                <a:schemeClr val="lt1"/>
              </a:highlight>
            </a:endParaRPr>
          </a:p>
          <a:p>
            <a:pPr marL="0" lvl="0" indent="0" algn="r" rtl="0">
              <a:spcBef>
                <a:spcPts val="0"/>
              </a:spcBef>
              <a:spcAft>
                <a:spcPts val="0"/>
              </a:spcAft>
              <a:buNone/>
            </a:pPr>
            <a:r>
              <a:rPr lang="lt"/>
              <a:t>Milana Beišienė</a:t>
            </a:r>
            <a:endParaRPr/>
          </a:p>
          <a:p>
            <a:pPr marL="0" lvl="0" indent="0" algn="r" rtl="0">
              <a:spcBef>
                <a:spcPts val="0"/>
              </a:spcBef>
              <a:spcAft>
                <a:spcPts val="0"/>
              </a:spcAft>
              <a:buNone/>
            </a:pPr>
            <a:r>
              <a:rPr lang="lt"/>
              <a:t>Gintarė Klymantienė</a:t>
            </a:r>
            <a:endParaRPr/>
          </a:p>
        </p:txBody>
      </p:sp>
      <p:sp>
        <p:nvSpPr>
          <p:cNvPr id="64" name="Google Shape;64;p13"/>
          <p:cNvSpPr/>
          <p:nvPr/>
        </p:nvSpPr>
        <p:spPr>
          <a:xfrm>
            <a:off x="7399775" y="1464200"/>
            <a:ext cx="1289100" cy="1289100"/>
          </a:xfrm>
          <a:prstGeom prst="heart">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gradFill>
          <a:gsLst>
            <a:gs pos="0">
              <a:srgbClr val="F5D0D0"/>
            </a:gs>
            <a:gs pos="100000">
              <a:srgbClr val="D96868"/>
            </a:gs>
          </a:gsLst>
          <a:path path="circle">
            <a:fillToRect l="50000" t="50000" r="50000" b="50000"/>
          </a:path>
          <a:tileRect/>
        </a:gradFill>
        <a:effectLst/>
      </p:bgPr>
    </p:bg>
    <p:spTree>
      <p:nvGrpSpPr>
        <p:cNvPr id="1" name="Shape 138"/>
        <p:cNvGrpSpPr/>
        <p:nvPr/>
      </p:nvGrpSpPr>
      <p:grpSpPr>
        <a:xfrm>
          <a:off x="0" y="0"/>
          <a:ext cx="0" cy="0"/>
          <a:chOff x="0" y="0"/>
          <a:chExt cx="0" cy="0"/>
        </a:xfrm>
      </p:grpSpPr>
      <p:sp>
        <p:nvSpPr>
          <p:cNvPr id="139" name="Google Shape;139;p22"/>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lt"/>
              <a:t>Judrus žaidimas ,,Kraujo apytakos ratai”</a:t>
            </a:r>
            <a:endParaRPr/>
          </a:p>
        </p:txBody>
      </p:sp>
      <p:sp>
        <p:nvSpPr>
          <p:cNvPr id="140" name="Google Shape;140;p22"/>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41" name="Google Shape;141;p22"/>
          <p:cNvPicPr preferRelativeResize="0"/>
          <p:nvPr/>
        </p:nvPicPr>
        <p:blipFill>
          <a:blip r:embed="rId3">
            <a:alphaModFix/>
          </a:blip>
          <a:stretch>
            <a:fillRect/>
          </a:stretch>
        </p:blipFill>
        <p:spPr>
          <a:xfrm>
            <a:off x="0" y="1142763"/>
            <a:ext cx="4577951" cy="3424526"/>
          </a:xfrm>
          <a:prstGeom prst="rect">
            <a:avLst/>
          </a:prstGeom>
          <a:noFill/>
          <a:ln>
            <a:noFill/>
          </a:ln>
        </p:spPr>
      </p:pic>
      <p:pic>
        <p:nvPicPr>
          <p:cNvPr id="142" name="Google Shape;142;p22"/>
          <p:cNvPicPr preferRelativeResize="0"/>
          <p:nvPr/>
        </p:nvPicPr>
        <p:blipFill>
          <a:blip r:embed="rId4">
            <a:alphaModFix/>
          </a:blip>
          <a:stretch>
            <a:fillRect/>
          </a:stretch>
        </p:blipFill>
        <p:spPr>
          <a:xfrm>
            <a:off x="4321500" y="1106000"/>
            <a:ext cx="4676250" cy="34980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gradFill>
          <a:gsLst>
            <a:gs pos="0">
              <a:srgbClr val="F5D0D0"/>
            </a:gs>
            <a:gs pos="100000">
              <a:srgbClr val="D96868"/>
            </a:gs>
          </a:gsLst>
          <a:path path="circle">
            <a:fillToRect l="50000" t="50000" r="50000" b="50000"/>
          </a:path>
          <a:tileRect/>
        </a:gradFill>
        <a:effectLst/>
      </p:bgPr>
    </p:bg>
    <p:spTree>
      <p:nvGrpSpPr>
        <p:cNvPr id="1" name="Shape 146"/>
        <p:cNvGrpSpPr/>
        <p:nvPr/>
      </p:nvGrpSpPr>
      <p:grpSpPr>
        <a:xfrm>
          <a:off x="0" y="0"/>
          <a:ext cx="0" cy="0"/>
          <a:chOff x="0" y="0"/>
          <a:chExt cx="0" cy="0"/>
        </a:xfrm>
      </p:grpSpPr>
      <p:sp>
        <p:nvSpPr>
          <p:cNvPr id="147" name="Google Shape;147;p23"/>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lt" dirty="0"/>
              <a:t>Atviras klausimas: ,,Ar galima užrašyti Širdies darbą (plakimą)?</a:t>
            </a:r>
            <a:endParaRPr dirty="0"/>
          </a:p>
          <a:p>
            <a:pPr marL="0" lvl="0" indent="0" algn="l" rtl="0">
              <a:spcBef>
                <a:spcPts val="0"/>
              </a:spcBef>
              <a:spcAft>
                <a:spcPts val="0"/>
              </a:spcAft>
              <a:buNone/>
            </a:pPr>
            <a:r>
              <a:rPr lang="lt" dirty="0"/>
              <a:t>E</a:t>
            </a:r>
            <a:r>
              <a:rPr lang="lt" dirty="0" smtClean="0"/>
              <a:t>lektrokardiogramos tyrinėjimas (,,skaitymas“).</a:t>
            </a:r>
            <a:endParaRPr dirty="0"/>
          </a:p>
        </p:txBody>
      </p:sp>
      <p:sp>
        <p:nvSpPr>
          <p:cNvPr id="148" name="Google Shape;148;p23"/>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49" name="Google Shape;149;p23"/>
          <p:cNvPicPr preferRelativeResize="0"/>
          <p:nvPr/>
        </p:nvPicPr>
        <p:blipFill>
          <a:blip r:embed="rId3">
            <a:alphaModFix/>
          </a:blip>
          <a:stretch>
            <a:fillRect/>
          </a:stretch>
        </p:blipFill>
        <p:spPr>
          <a:xfrm>
            <a:off x="635389" y="1022150"/>
            <a:ext cx="2704983" cy="3616051"/>
          </a:xfrm>
          <a:prstGeom prst="rect">
            <a:avLst/>
          </a:prstGeom>
          <a:noFill/>
          <a:ln>
            <a:noFill/>
          </a:ln>
        </p:spPr>
      </p:pic>
      <p:pic>
        <p:nvPicPr>
          <p:cNvPr id="150" name="Google Shape;150;p23"/>
          <p:cNvPicPr preferRelativeResize="0"/>
          <p:nvPr/>
        </p:nvPicPr>
        <p:blipFill>
          <a:blip r:embed="rId4">
            <a:alphaModFix/>
          </a:blip>
          <a:stretch>
            <a:fillRect/>
          </a:stretch>
        </p:blipFill>
        <p:spPr>
          <a:xfrm>
            <a:off x="3703749" y="1022150"/>
            <a:ext cx="5338230" cy="399325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gradFill>
          <a:gsLst>
            <a:gs pos="0">
              <a:srgbClr val="F5D0D0"/>
            </a:gs>
            <a:gs pos="100000">
              <a:srgbClr val="D96868"/>
            </a:gs>
          </a:gsLst>
          <a:path path="circle">
            <a:fillToRect l="50000" t="50000" r="50000" b="50000"/>
          </a:path>
          <a:tileRect/>
        </a:gradFill>
        <a:effectLst/>
      </p:bgPr>
    </p:bg>
    <p:spTree>
      <p:nvGrpSpPr>
        <p:cNvPr id="1" name="Shape 154"/>
        <p:cNvGrpSpPr/>
        <p:nvPr/>
      </p:nvGrpSpPr>
      <p:grpSpPr>
        <a:xfrm>
          <a:off x="0" y="0"/>
          <a:ext cx="0" cy="0"/>
          <a:chOff x="0" y="0"/>
          <a:chExt cx="0" cy="0"/>
        </a:xfrm>
      </p:grpSpPr>
      <p:sp>
        <p:nvSpPr>
          <p:cNvPr id="155" name="Google Shape;155;p24"/>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lt"/>
              <a:t>Kaip sužinoti, koks širdies pulsas? Praktiniai išbandymai. </a:t>
            </a:r>
            <a:endParaRPr/>
          </a:p>
        </p:txBody>
      </p:sp>
      <p:sp>
        <p:nvSpPr>
          <p:cNvPr id="156" name="Google Shape;156;p24"/>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57" name="Google Shape;157;p24"/>
          <p:cNvPicPr preferRelativeResize="0"/>
          <p:nvPr/>
        </p:nvPicPr>
        <p:blipFill>
          <a:blip r:embed="rId3">
            <a:alphaModFix/>
          </a:blip>
          <a:stretch>
            <a:fillRect/>
          </a:stretch>
        </p:blipFill>
        <p:spPr>
          <a:xfrm>
            <a:off x="167125" y="1468825"/>
            <a:ext cx="2585923" cy="1934399"/>
          </a:xfrm>
          <a:prstGeom prst="rect">
            <a:avLst/>
          </a:prstGeom>
          <a:noFill/>
          <a:ln>
            <a:noFill/>
          </a:ln>
        </p:spPr>
      </p:pic>
      <p:pic>
        <p:nvPicPr>
          <p:cNvPr id="158" name="Google Shape;158;p24"/>
          <p:cNvPicPr preferRelativeResize="0"/>
          <p:nvPr/>
        </p:nvPicPr>
        <p:blipFill>
          <a:blip r:embed="rId4">
            <a:alphaModFix/>
          </a:blip>
          <a:stretch>
            <a:fillRect/>
          </a:stretch>
        </p:blipFill>
        <p:spPr>
          <a:xfrm>
            <a:off x="2871150" y="1026600"/>
            <a:ext cx="3266125" cy="2443226"/>
          </a:xfrm>
          <a:prstGeom prst="rect">
            <a:avLst/>
          </a:prstGeom>
          <a:noFill/>
          <a:ln>
            <a:noFill/>
          </a:ln>
        </p:spPr>
      </p:pic>
      <p:pic>
        <p:nvPicPr>
          <p:cNvPr id="159" name="Google Shape;159;p24"/>
          <p:cNvPicPr preferRelativeResize="0"/>
          <p:nvPr/>
        </p:nvPicPr>
        <p:blipFill>
          <a:blip r:embed="rId5">
            <a:alphaModFix/>
          </a:blip>
          <a:stretch>
            <a:fillRect/>
          </a:stretch>
        </p:blipFill>
        <p:spPr>
          <a:xfrm>
            <a:off x="5298599" y="997749"/>
            <a:ext cx="3845412" cy="2876548"/>
          </a:xfrm>
          <a:prstGeom prst="rect">
            <a:avLst/>
          </a:prstGeom>
          <a:noFill/>
          <a:ln>
            <a:noFill/>
          </a:ln>
        </p:spPr>
      </p:pic>
      <p:pic>
        <p:nvPicPr>
          <p:cNvPr id="160" name="Google Shape;160;p24"/>
          <p:cNvPicPr preferRelativeResize="0"/>
          <p:nvPr/>
        </p:nvPicPr>
        <p:blipFill>
          <a:blip r:embed="rId6">
            <a:alphaModFix/>
          </a:blip>
          <a:stretch>
            <a:fillRect/>
          </a:stretch>
        </p:blipFill>
        <p:spPr>
          <a:xfrm>
            <a:off x="1257278" y="3469825"/>
            <a:ext cx="2226949" cy="166585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gradFill>
          <a:gsLst>
            <a:gs pos="0">
              <a:srgbClr val="F5D0D0"/>
            </a:gs>
            <a:gs pos="100000">
              <a:srgbClr val="D96868"/>
            </a:gs>
          </a:gsLst>
          <a:path path="circle">
            <a:fillToRect l="50000" t="50000" r="50000" b="50000"/>
          </a:path>
          <a:tileRect/>
        </a:gradFill>
        <a:effectLst/>
      </p:bgPr>
    </p:bg>
    <p:spTree>
      <p:nvGrpSpPr>
        <p:cNvPr id="1" name="Shape 164"/>
        <p:cNvGrpSpPr/>
        <p:nvPr/>
      </p:nvGrpSpPr>
      <p:grpSpPr>
        <a:xfrm>
          <a:off x="0" y="0"/>
          <a:ext cx="0" cy="0"/>
          <a:chOff x="0" y="0"/>
          <a:chExt cx="0" cy="0"/>
        </a:xfrm>
      </p:grpSpPr>
      <p:sp>
        <p:nvSpPr>
          <p:cNvPr id="165" name="Google Shape;165;p25"/>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endParaRPr/>
          </a:p>
        </p:txBody>
      </p:sp>
      <p:sp>
        <p:nvSpPr>
          <p:cNvPr id="166" name="Google Shape;166;p25"/>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67" name="Google Shape;167;p25"/>
          <p:cNvPicPr preferRelativeResize="0"/>
          <p:nvPr/>
        </p:nvPicPr>
        <p:blipFill>
          <a:blip r:embed="rId3">
            <a:alphaModFix/>
          </a:blip>
          <a:stretch>
            <a:fillRect/>
          </a:stretch>
        </p:blipFill>
        <p:spPr>
          <a:xfrm>
            <a:off x="1394375" y="120875"/>
            <a:ext cx="3177626" cy="2377024"/>
          </a:xfrm>
          <a:prstGeom prst="rect">
            <a:avLst/>
          </a:prstGeom>
          <a:noFill/>
          <a:ln>
            <a:noFill/>
          </a:ln>
        </p:spPr>
      </p:pic>
      <p:pic>
        <p:nvPicPr>
          <p:cNvPr id="168" name="Google Shape;168;p25"/>
          <p:cNvPicPr preferRelativeResize="0"/>
          <p:nvPr/>
        </p:nvPicPr>
        <p:blipFill>
          <a:blip r:embed="rId4">
            <a:alphaModFix/>
          </a:blip>
          <a:stretch>
            <a:fillRect/>
          </a:stretch>
        </p:blipFill>
        <p:spPr>
          <a:xfrm>
            <a:off x="4984710" y="0"/>
            <a:ext cx="3847580" cy="5143501"/>
          </a:xfrm>
          <a:prstGeom prst="rect">
            <a:avLst/>
          </a:prstGeom>
          <a:noFill/>
          <a:ln>
            <a:noFill/>
          </a:ln>
        </p:spPr>
      </p:pic>
      <p:pic>
        <p:nvPicPr>
          <p:cNvPr id="169" name="Google Shape;169;p25"/>
          <p:cNvPicPr preferRelativeResize="0"/>
          <p:nvPr/>
        </p:nvPicPr>
        <p:blipFill>
          <a:blip r:embed="rId5">
            <a:alphaModFix/>
          </a:blip>
          <a:stretch>
            <a:fillRect/>
          </a:stretch>
        </p:blipFill>
        <p:spPr>
          <a:xfrm>
            <a:off x="63725" y="2350175"/>
            <a:ext cx="3608499" cy="269932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gradFill>
          <a:gsLst>
            <a:gs pos="0">
              <a:srgbClr val="F5D0D0"/>
            </a:gs>
            <a:gs pos="100000">
              <a:srgbClr val="D96868"/>
            </a:gs>
          </a:gsLst>
          <a:path path="circle">
            <a:fillToRect l="50000" t="50000" r="50000" b="50000"/>
          </a:path>
          <a:tileRect/>
        </a:gradFill>
        <a:effectLst/>
      </p:bgPr>
    </p:bg>
    <p:spTree>
      <p:nvGrpSpPr>
        <p:cNvPr id="1" name="Shape 173"/>
        <p:cNvGrpSpPr/>
        <p:nvPr/>
      </p:nvGrpSpPr>
      <p:grpSpPr>
        <a:xfrm>
          <a:off x="0" y="0"/>
          <a:ext cx="0" cy="0"/>
          <a:chOff x="0" y="0"/>
          <a:chExt cx="0" cy="0"/>
        </a:xfrm>
      </p:grpSpPr>
      <p:sp>
        <p:nvSpPr>
          <p:cNvPr id="174" name="Google Shape;174;p26"/>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lt"/>
              <a:t>Tyrinėjimas, kaip stipriai ir greitai plaka širdis judant, sėdint ir gulint. </a:t>
            </a:r>
            <a:endParaRPr/>
          </a:p>
        </p:txBody>
      </p:sp>
      <p:sp>
        <p:nvSpPr>
          <p:cNvPr id="175" name="Google Shape;175;p26"/>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76" name="Google Shape;176;p26"/>
          <p:cNvPicPr preferRelativeResize="0"/>
          <p:nvPr/>
        </p:nvPicPr>
        <p:blipFill>
          <a:blip r:embed="rId3">
            <a:alphaModFix/>
          </a:blip>
          <a:stretch>
            <a:fillRect/>
          </a:stretch>
        </p:blipFill>
        <p:spPr>
          <a:xfrm>
            <a:off x="-1" y="1600449"/>
            <a:ext cx="4143990" cy="3099899"/>
          </a:xfrm>
          <a:prstGeom prst="rect">
            <a:avLst/>
          </a:prstGeom>
          <a:noFill/>
          <a:ln>
            <a:noFill/>
          </a:ln>
        </p:spPr>
      </p:pic>
      <p:pic>
        <p:nvPicPr>
          <p:cNvPr id="177" name="Google Shape;177;p26"/>
          <p:cNvPicPr preferRelativeResize="0"/>
          <p:nvPr/>
        </p:nvPicPr>
        <p:blipFill rotWithShape="1">
          <a:blip r:embed="rId4">
            <a:alphaModFix/>
          </a:blip>
          <a:srcRect l="25158" t="17169" r="23643" b="15842"/>
          <a:stretch/>
        </p:blipFill>
        <p:spPr>
          <a:xfrm>
            <a:off x="4144000" y="605725"/>
            <a:ext cx="2041302" cy="3570427"/>
          </a:xfrm>
          <a:prstGeom prst="rect">
            <a:avLst/>
          </a:prstGeom>
          <a:noFill/>
          <a:ln>
            <a:noFill/>
          </a:ln>
        </p:spPr>
      </p:pic>
      <p:pic>
        <p:nvPicPr>
          <p:cNvPr id="178" name="Google Shape;178;p26"/>
          <p:cNvPicPr preferRelativeResize="0"/>
          <p:nvPr/>
        </p:nvPicPr>
        <p:blipFill>
          <a:blip r:embed="rId5">
            <a:alphaModFix/>
          </a:blip>
          <a:stretch>
            <a:fillRect/>
          </a:stretch>
        </p:blipFill>
        <p:spPr>
          <a:xfrm>
            <a:off x="5590550" y="2457600"/>
            <a:ext cx="3590548" cy="2685899"/>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0">
              <a:srgbClr val="F5D0D0"/>
            </a:gs>
            <a:gs pos="100000">
              <a:srgbClr val="D96868"/>
            </a:gs>
          </a:gsLst>
          <a:path path="circle">
            <a:fillToRect l="50000" t="50000" r="50000" b="50000"/>
          </a:path>
          <a:tileRect/>
        </a:gradFill>
        <a:effectLst/>
      </p:bgPr>
    </p:bg>
    <p:spTree>
      <p:nvGrpSpPr>
        <p:cNvPr id="1" name="Shape 182"/>
        <p:cNvGrpSpPr/>
        <p:nvPr/>
      </p:nvGrpSpPr>
      <p:grpSpPr>
        <a:xfrm>
          <a:off x="0" y="0"/>
          <a:ext cx="0" cy="0"/>
          <a:chOff x="0" y="0"/>
          <a:chExt cx="0" cy="0"/>
        </a:xfrm>
      </p:grpSpPr>
      <p:sp>
        <p:nvSpPr>
          <p:cNvPr id="183" name="Google Shape;183;p27"/>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lt" dirty="0"/>
              <a:t>Išeinančio iš plaučių oro srauto </a:t>
            </a:r>
            <a:r>
              <a:rPr lang="lt" dirty="0" smtClean="0"/>
              <a:t>tyrimas</a:t>
            </a:r>
            <a:r>
              <a:rPr lang="lt" dirty="0"/>
              <a:t>. REZULTATŲ FIKSAVIMAS.</a:t>
            </a:r>
            <a:endParaRPr dirty="0"/>
          </a:p>
        </p:txBody>
      </p:sp>
      <p:sp>
        <p:nvSpPr>
          <p:cNvPr id="184" name="Google Shape;184;p27"/>
          <p:cNvSpPr txBox="1">
            <a:spLocks noGrp="1"/>
          </p:cNvSpPr>
          <p:nvPr>
            <p:ph type="body" idx="1"/>
          </p:nvPr>
        </p:nvSpPr>
        <p:spPr>
          <a:xfrm>
            <a:off x="698325" y="1561675"/>
            <a:ext cx="8299500" cy="29142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85" name="Google Shape;185;p27"/>
          <p:cNvPicPr preferRelativeResize="0"/>
          <p:nvPr/>
        </p:nvPicPr>
        <p:blipFill>
          <a:blip r:embed="rId3">
            <a:alphaModFix/>
          </a:blip>
          <a:stretch>
            <a:fillRect/>
          </a:stretch>
        </p:blipFill>
        <p:spPr>
          <a:xfrm>
            <a:off x="0" y="1106000"/>
            <a:ext cx="2698124" cy="3606871"/>
          </a:xfrm>
          <a:prstGeom prst="rect">
            <a:avLst/>
          </a:prstGeom>
          <a:noFill/>
          <a:ln>
            <a:noFill/>
          </a:ln>
        </p:spPr>
      </p:pic>
      <p:pic>
        <p:nvPicPr>
          <p:cNvPr id="186" name="Google Shape;186;p27"/>
          <p:cNvPicPr preferRelativeResize="0"/>
          <p:nvPr/>
        </p:nvPicPr>
        <p:blipFill>
          <a:blip r:embed="rId4">
            <a:alphaModFix/>
          </a:blip>
          <a:stretch>
            <a:fillRect/>
          </a:stretch>
        </p:blipFill>
        <p:spPr>
          <a:xfrm>
            <a:off x="2863078" y="1106002"/>
            <a:ext cx="2698124" cy="3606871"/>
          </a:xfrm>
          <a:prstGeom prst="rect">
            <a:avLst/>
          </a:prstGeom>
          <a:noFill/>
          <a:ln>
            <a:noFill/>
          </a:ln>
        </p:spPr>
      </p:pic>
      <p:pic>
        <p:nvPicPr>
          <p:cNvPr id="187" name="Google Shape;187;p27"/>
          <p:cNvPicPr preferRelativeResize="0"/>
          <p:nvPr/>
        </p:nvPicPr>
        <p:blipFill>
          <a:blip r:embed="rId5">
            <a:alphaModFix/>
          </a:blip>
          <a:stretch>
            <a:fillRect/>
          </a:stretch>
        </p:blipFill>
        <p:spPr>
          <a:xfrm>
            <a:off x="5726148" y="1002013"/>
            <a:ext cx="3017274" cy="4033526"/>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0">
              <a:srgbClr val="F5D0D0"/>
            </a:gs>
            <a:gs pos="100000">
              <a:srgbClr val="D96868"/>
            </a:gs>
          </a:gsLst>
          <a:path path="circle">
            <a:fillToRect l="50000" t="50000" r="50000" b="50000"/>
          </a:path>
          <a:tileRect/>
        </a:gradFill>
        <a:effectLst/>
      </p:bgPr>
    </p:bg>
    <p:spTree>
      <p:nvGrpSpPr>
        <p:cNvPr id="1" name="Shape 191"/>
        <p:cNvGrpSpPr/>
        <p:nvPr/>
      </p:nvGrpSpPr>
      <p:grpSpPr>
        <a:xfrm>
          <a:off x="0" y="0"/>
          <a:ext cx="0" cy="0"/>
          <a:chOff x="0" y="0"/>
          <a:chExt cx="0" cy="0"/>
        </a:xfrm>
      </p:grpSpPr>
      <p:sp>
        <p:nvSpPr>
          <p:cNvPr id="192" name="Google Shape;192;p28"/>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endParaRPr/>
          </a:p>
        </p:txBody>
      </p:sp>
      <p:sp>
        <p:nvSpPr>
          <p:cNvPr id="193" name="Google Shape;193;p28"/>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94" name="Google Shape;194;p28"/>
          <p:cNvPicPr preferRelativeResize="0"/>
          <p:nvPr/>
        </p:nvPicPr>
        <p:blipFill>
          <a:blip r:embed="rId3">
            <a:alphaModFix/>
          </a:blip>
          <a:stretch>
            <a:fillRect/>
          </a:stretch>
        </p:blipFill>
        <p:spPr>
          <a:xfrm>
            <a:off x="687475" y="142750"/>
            <a:ext cx="3690500" cy="4933499"/>
          </a:xfrm>
          <a:prstGeom prst="rect">
            <a:avLst/>
          </a:prstGeom>
          <a:noFill/>
          <a:ln>
            <a:noFill/>
          </a:ln>
        </p:spPr>
      </p:pic>
      <p:pic>
        <p:nvPicPr>
          <p:cNvPr id="195" name="Google Shape;195;p28"/>
          <p:cNvPicPr preferRelativeResize="0"/>
          <p:nvPr/>
        </p:nvPicPr>
        <p:blipFill>
          <a:blip r:embed="rId4">
            <a:alphaModFix/>
          </a:blip>
          <a:stretch>
            <a:fillRect/>
          </a:stretch>
        </p:blipFill>
        <p:spPr>
          <a:xfrm>
            <a:off x="5195775" y="161150"/>
            <a:ext cx="3690500" cy="493348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0">
              <a:srgbClr val="F5D0D0"/>
            </a:gs>
            <a:gs pos="100000">
              <a:srgbClr val="D96868"/>
            </a:gs>
          </a:gsLst>
          <a:path path="circle">
            <a:fillToRect l="50000" t="50000" r="50000" b="50000"/>
          </a:path>
          <a:tileRect/>
        </a:gradFill>
        <a:effectLst/>
      </p:bgPr>
    </p:bg>
    <p:spTree>
      <p:nvGrpSpPr>
        <p:cNvPr id="1" name="Shape 199"/>
        <p:cNvGrpSpPr/>
        <p:nvPr/>
      </p:nvGrpSpPr>
      <p:grpSpPr>
        <a:xfrm>
          <a:off x="0" y="0"/>
          <a:ext cx="0" cy="0"/>
          <a:chOff x="0" y="0"/>
          <a:chExt cx="0" cy="0"/>
        </a:xfrm>
      </p:grpSpPr>
      <p:sp>
        <p:nvSpPr>
          <p:cNvPr id="200" name="Google Shape;200;p29"/>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lt"/>
              <a:t>Vaikų inicijuota veikla</a:t>
            </a:r>
            <a:endParaRPr/>
          </a:p>
        </p:txBody>
      </p:sp>
      <p:sp>
        <p:nvSpPr>
          <p:cNvPr id="201" name="Google Shape;201;p29"/>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02" name="Google Shape;202;p29"/>
          <p:cNvPicPr preferRelativeResize="0"/>
          <p:nvPr/>
        </p:nvPicPr>
        <p:blipFill>
          <a:blip r:embed="rId3">
            <a:alphaModFix/>
          </a:blip>
          <a:stretch>
            <a:fillRect/>
          </a:stretch>
        </p:blipFill>
        <p:spPr>
          <a:xfrm>
            <a:off x="247699" y="1105999"/>
            <a:ext cx="4143990" cy="3099899"/>
          </a:xfrm>
          <a:prstGeom prst="rect">
            <a:avLst/>
          </a:prstGeom>
          <a:noFill/>
          <a:ln>
            <a:noFill/>
          </a:ln>
        </p:spPr>
      </p:pic>
      <p:pic>
        <p:nvPicPr>
          <p:cNvPr id="203" name="Google Shape;203;p29"/>
          <p:cNvPicPr preferRelativeResize="0"/>
          <p:nvPr/>
        </p:nvPicPr>
        <p:blipFill>
          <a:blip r:embed="rId4">
            <a:alphaModFix/>
          </a:blip>
          <a:stretch>
            <a:fillRect/>
          </a:stretch>
        </p:blipFill>
        <p:spPr>
          <a:xfrm>
            <a:off x="4391705" y="161150"/>
            <a:ext cx="2173425" cy="2905452"/>
          </a:xfrm>
          <a:prstGeom prst="rect">
            <a:avLst/>
          </a:prstGeom>
          <a:noFill/>
          <a:ln>
            <a:noFill/>
          </a:ln>
        </p:spPr>
      </p:pic>
      <p:pic>
        <p:nvPicPr>
          <p:cNvPr id="204" name="Google Shape;204;p29"/>
          <p:cNvPicPr preferRelativeResize="0"/>
          <p:nvPr/>
        </p:nvPicPr>
        <p:blipFill>
          <a:blip r:embed="rId5">
            <a:alphaModFix/>
          </a:blip>
          <a:stretch>
            <a:fillRect/>
          </a:stretch>
        </p:blipFill>
        <p:spPr>
          <a:xfrm>
            <a:off x="6287603" y="1361375"/>
            <a:ext cx="2748845" cy="36746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gradFill>
          <a:gsLst>
            <a:gs pos="0">
              <a:srgbClr val="F5D0D0"/>
            </a:gs>
            <a:gs pos="100000">
              <a:srgbClr val="D96868"/>
            </a:gs>
          </a:gsLst>
          <a:path path="circle">
            <a:fillToRect l="50000" t="50000" r="50000" b="50000"/>
          </a:path>
          <a:tileRect/>
        </a:gradFill>
        <a:effectLst/>
      </p:bgPr>
    </p:bg>
    <p:spTree>
      <p:nvGrpSpPr>
        <p:cNvPr id="1" name="Shape 208"/>
        <p:cNvGrpSpPr/>
        <p:nvPr/>
      </p:nvGrpSpPr>
      <p:grpSpPr>
        <a:xfrm>
          <a:off x="0" y="0"/>
          <a:ext cx="0" cy="0"/>
          <a:chOff x="0" y="0"/>
          <a:chExt cx="0" cy="0"/>
        </a:xfrm>
      </p:grpSpPr>
      <p:sp>
        <p:nvSpPr>
          <p:cNvPr id="209" name="Google Shape;209;p30"/>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lt" sz="1800" b="1">
                <a:solidFill>
                  <a:srgbClr val="000000"/>
                </a:solidFill>
                <a:latin typeface="Arial"/>
                <a:ea typeface="Arial"/>
                <a:cs typeface="Arial"/>
                <a:sym typeface="Arial"/>
              </a:rPr>
              <a:t>REFLEKSIJA.</a:t>
            </a:r>
            <a:endParaRPr/>
          </a:p>
        </p:txBody>
      </p:sp>
      <p:sp>
        <p:nvSpPr>
          <p:cNvPr id="210" name="Google Shape;210;p30"/>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rmAutofit fontScale="92500"/>
          </a:bodyPr>
          <a:lstStyle/>
          <a:p>
            <a:pPr marL="0" lvl="0" indent="0" algn="just" rtl="0">
              <a:spcBef>
                <a:spcPts val="0"/>
              </a:spcBef>
              <a:spcAft>
                <a:spcPts val="0"/>
              </a:spcAft>
              <a:buNone/>
            </a:pPr>
            <a:r>
              <a:rPr lang="lt">
                <a:solidFill>
                  <a:srgbClr val="000000"/>
                </a:solidFill>
                <a:latin typeface="Arial"/>
                <a:ea typeface="Arial"/>
                <a:cs typeface="Arial"/>
                <a:sym typeface="Arial"/>
              </a:rPr>
              <a:t>Žaisdami, tyrinėdami, ieškodami informacijos knygose, ugdytiniai išsiaiškino ką daro širdis ir plaučiai, kaip teka kraujas kraujagyslėmis, aprūpindamas kūną deguonimi? Kaip juda oras kvėpavimo takais? Kaip širdis reaguoja į emocijas?  Kaip judėjimas padeda atrasti nematomus kūno procesus širdies plakimą, kvėpavimą? </a:t>
            </a:r>
            <a:endParaRPr>
              <a:solidFill>
                <a:srgbClr val="000000"/>
              </a:solidFill>
              <a:latin typeface="Arial"/>
              <a:ea typeface="Arial"/>
              <a:cs typeface="Arial"/>
              <a:sym typeface="Arial"/>
            </a:endParaRPr>
          </a:p>
          <a:p>
            <a:pPr marL="0" lvl="0" indent="0" algn="just" rtl="0">
              <a:spcBef>
                <a:spcPts val="0"/>
              </a:spcBef>
              <a:spcAft>
                <a:spcPts val="0"/>
              </a:spcAft>
              <a:buNone/>
            </a:pPr>
            <a:r>
              <a:rPr lang="lt">
                <a:solidFill>
                  <a:srgbClr val="000000"/>
                </a:solidFill>
                <a:latin typeface="Arial"/>
                <a:ea typeface="Arial"/>
                <a:cs typeface="Arial"/>
                <a:sym typeface="Arial"/>
              </a:rPr>
              <a:t>Praplėtė žodyną, stengėsi taisyklingai papasakoti ką pamatė ir sužinojo veiklų metu.</a:t>
            </a:r>
            <a:endParaRPr>
              <a:solidFill>
                <a:srgbClr val="000000"/>
              </a:solidFill>
              <a:latin typeface="Arial"/>
              <a:ea typeface="Arial"/>
              <a:cs typeface="Arial"/>
              <a:sym typeface="Arial"/>
            </a:endParaRPr>
          </a:p>
          <a:p>
            <a:pPr marL="0" lvl="0" indent="0" algn="just" rtl="0">
              <a:spcBef>
                <a:spcPts val="0"/>
              </a:spcBef>
              <a:spcAft>
                <a:spcPts val="0"/>
              </a:spcAft>
              <a:buNone/>
            </a:pPr>
            <a:r>
              <a:rPr lang="lt">
                <a:solidFill>
                  <a:srgbClr val="000000"/>
                </a:solidFill>
                <a:latin typeface="Arial"/>
                <a:ea typeface="Arial"/>
                <a:cs typeface="Arial"/>
                <a:sym typeface="Arial"/>
              </a:rPr>
              <a:t>Pasirinkta veikla atitiko vaikų amžių. Jiems  labai patiko tyrinėti, stebėti širdies veiklą naudojant įvairią įrangą. Didžiausias iššūkis penkiamečiams  buvo  išeinančio iš plaučių oro srauto tyrinėjimas, vaikams buvo sunkiau suvokti kaip vienu iškvėpimu  pūsti orą į vandenį, į  švilpuką  neįkvepiant dar kartą.</a:t>
            </a:r>
            <a:endParaRPr>
              <a:solidFill>
                <a:srgbClr val="000000"/>
              </a:solidFill>
              <a:latin typeface="Arial"/>
              <a:ea typeface="Arial"/>
              <a:cs typeface="Arial"/>
              <a:sym typeface="Arial"/>
            </a:endParaRPr>
          </a:p>
          <a:p>
            <a:pPr marL="0" lvl="0" indent="0" algn="l" rtl="0">
              <a:spcBef>
                <a:spcPts val="0"/>
              </a:spcBef>
              <a:spcAft>
                <a:spcPts val="1200"/>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gradFill>
          <a:gsLst>
            <a:gs pos="0">
              <a:srgbClr val="F5D0D0"/>
            </a:gs>
            <a:gs pos="100000">
              <a:srgbClr val="D96868"/>
            </a:gs>
          </a:gsLst>
          <a:path path="circle">
            <a:fillToRect l="50000" t="50000" r="50000" b="50000"/>
          </a:path>
          <a:tileRect/>
        </a:gradFill>
        <a:effectLst/>
      </p:bgPr>
    </p:bg>
    <p:spTree>
      <p:nvGrpSpPr>
        <p:cNvPr id="1" name="Shape 214"/>
        <p:cNvGrpSpPr/>
        <p:nvPr/>
      </p:nvGrpSpPr>
      <p:grpSpPr>
        <a:xfrm>
          <a:off x="0" y="0"/>
          <a:ext cx="0" cy="0"/>
          <a:chOff x="0" y="0"/>
          <a:chExt cx="0" cy="0"/>
        </a:xfrm>
      </p:grpSpPr>
      <p:sp>
        <p:nvSpPr>
          <p:cNvPr id="215" name="Google Shape;215;p31"/>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endParaRPr/>
          </a:p>
        </p:txBody>
      </p:sp>
      <p:sp>
        <p:nvSpPr>
          <p:cNvPr id="216" name="Google Shape;216;p31"/>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217" name="Google Shape;217;p31"/>
          <p:cNvPicPr preferRelativeResize="0"/>
          <p:nvPr/>
        </p:nvPicPr>
        <p:blipFill>
          <a:blip r:embed="rId3">
            <a:alphaModFix/>
          </a:blip>
          <a:stretch>
            <a:fillRect/>
          </a:stretch>
        </p:blipFill>
        <p:spPr>
          <a:xfrm>
            <a:off x="886350" y="121875"/>
            <a:ext cx="7729282" cy="5143500"/>
          </a:xfrm>
          <a:prstGeom prst="rect">
            <a:avLst/>
          </a:prstGeom>
          <a:noFill/>
          <a:ln>
            <a:noFill/>
          </a:ln>
        </p:spPr>
      </p:pic>
      <p:sp>
        <p:nvSpPr>
          <p:cNvPr id="218" name="Google Shape;218;p31"/>
          <p:cNvSpPr txBox="1"/>
          <p:nvPr/>
        </p:nvSpPr>
        <p:spPr>
          <a:xfrm>
            <a:off x="2202450" y="121875"/>
            <a:ext cx="5828400" cy="892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lt" sz="4600" b="1">
                <a:solidFill>
                  <a:srgbClr val="FF0000"/>
                </a:solidFill>
                <a:latin typeface="Source Code Pro"/>
                <a:ea typeface="Source Code Pro"/>
                <a:cs typeface="Source Code Pro"/>
                <a:sym typeface="Source Code Pro"/>
              </a:rPr>
              <a:t>AČIŪ UŽ DĖMESĮ</a:t>
            </a:r>
            <a:endParaRPr sz="4600" b="1">
              <a:solidFill>
                <a:srgbClr val="FF0000"/>
              </a:solidFill>
              <a:latin typeface="Source Code Pro"/>
              <a:ea typeface="Source Code Pro"/>
              <a:cs typeface="Source Code Pro"/>
              <a:sym typeface="Source Code Pr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a:gsLst>
            <a:gs pos="0">
              <a:srgbClr val="F5D0D0"/>
            </a:gs>
            <a:gs pos="100000">
              <a:srgbClr val="D96868"/>
            </a:gs>
          </a:gsLst>
          <a:path path="circle">
            <a:fillToRect l="50000" t="50000" r="50000" b="50000"/>
          </a:path>
          <a:tileRect/>
        </a:gradFill>
        <a:effectLst/>
      </p:bgPr>
    </p:bg>
    <p:spTree>
      <p:nvGrpSpPr>
        <p:cNvPr id="1" name="Shape 68"/>
        <p:cNvGrpSpPr/>
        <p:nvPr/>
      </p:nvGrpSpPr>
      <p:grpSpPr>
        <a:xfrm>
          <a:off x="0" y="0"/>
          <a:ext cx="0" cy="0"/>
          <a:chOff x="0" y="0"/>
          <a:chExt cx="0" cy="0"/>
        </a:xfrm>
      </p:grpSpPr>
      <p:sp>
        <p:nvSpPr>
          <p:cNvPr id="69" name="Google Shape;69;p14"/>
          <p:cNvSpPr txBox="1">
            <a:spLocks noGrp="1"/>
          </p:cNvSpPr>
          <p:nvPr>
            <p:ph type="title"/>
          </p:nvPr>
        </p:nvSpPr>
        <p:spPr>
          <a:xfrm>
            <a:off x="0" y="372500"/>
            <a:ext cx="8832300" cy="8766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lt" sz="1611" b="1">
                <a:solidFill>
                  <a:srgbClr val="000000"/>
                </a:solidFill>
                <a:highlight>
                  <a:srgbClr val="F3F9F5"/>
                </a:highlight>
                <a:latin typeface="Arial"/>
                <a:ea typeface="Arial"/>
                <a:cs typeface="Arial"/>
                <a:sym typeface="Arial"/>
              </a:rPr>
              <a:t>TIKSLAS: </a:t>
            </a:r>
            <a:r>
              <a:rPr lang="lt" sz="1611">
                <a:solidFill>
                  <a:srgbClr val="000000"/>
                </a:solidFill>
                <a:highlight>
                  <a:srgbClr val="F3F9F5"/>
                </a:highlight>
                <a:latin typeface="Arial"/>
                <a:ea typeface="Arial"/>
                <a:cs typeface="Arial"/>
                <a:sym typeface="Arial"/>
              </a:rPr>
              <a:t>kaupti patirtį apie savo kraujotakos ir kvėpavimo sistemas ir jose               vykstančius procesus.</a:t>
            </a:r>
            <a:endParaRPr sz="2211"/>
          </a:p>
        </p:txBody>
      </p:sp>
      <p:sp>
        <p:nvSpPr>
          <p:cNvPr id="70" name="Google Shape;70;p14"/>
          <p:cNvSpPr txBox="1">
            <a:spLocks noGrp="1"/>
          </p:cNvSpPr>
          <p:nvPr>
            <p:ph type="body" idx="1"/>
          </p:nvPr>
        </p:nvSpPr>
        <p:spPr>
          <a:xfrm>
            <a:off x="0" y="1249100"/>
            <a:ext cx="8832300" cy="33195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lt" sz="1600" b="1">
                <a:solidFill>
                  <a:srgbClr val="000000"/>
                </a:solidFill>
                <a:highlight>
                  <a:srgbClr val="F3F9F5"/>
                </a:highlight>
                <a:latin typeface="Arial"/>
                <a:ea typeface="Arial"/>
                <a:cs typeface="Arial"/>
                <a:sym typeface="Arial"/>
              </a:rPr>
              <a:t>Uždaviniai:</a:t>
            </a:r>
            <a:endParaRPr sz="1600" b="1">
              <a:solidFill>
                <a:srgbClr val="000000"/>
              </a:solidFill>
              <a:highlight>
                <a:srgbClr val="F3F9F5"/>
              </a:highlight>
              <a:latin typeface="Arial"/>
              <a:ea typeface="Arial"/>
              <a:cs typeface="Arial"/>
              <a:sym typeface="Arial"/>
            </a:endParaRPr>
          </a:p>
          <a:p>
            <a:pPr marL="0" lvl="0" indent="0" algn="l" rtl="0">
              <a:spcBef>
                <a:spcPts val="1200"/>
              </a:spcBef>
              <a:spcAft>
                <a:spcPts val="0"/>
              </a:spcAft>
              <a:buNone/>
            </a:pPr>
            <a:r>
              <a:rPr lang="lt" sz="1600">
                <a:solidFill>
                  <a:srgbClr val="000000"/>
                </a:solidFill>
                <a:highlight>
                  <a:srgbClr val="F3F9F5"/>
                </a:highlight>
                <a:latin typeface="Arial"/>
                <a:ea typeface="Arial"/>
                <a:cs typeface="Arial"/>
                <a:sym typeface="Arial"/>
              </a:rPr>
              <a:t>Ieškoti informacijos, žiūrėti animuotus edukacinius filmus, tyrinėti aiškintis, ką veikia širdelė ir kiti kūno viduje esantys organai.</a:t>
            </a:r>
            <a:endParaRPr sz="1600">
              <a:solidFill>
                <a:srgbClr val="000000"/>
              </a:solidFill>
              <a:highlight>
                <a:srgbClr val="F3F9F5"/>
              </a:highlight>
              <a:latin typeface="Arial"/>
              <a:ea typeface="Arial"/>
              <a:cs typeface="Arial"/>
              <a:sym typeface="Arial"/>
            </a:endParaRPr>
          </a:p>
          <a:p>
            <a:pPr marL="0" lvl="0" indent="0" algn="l" rtl="0">
              <a:spcBef>
                <a:spcPts val="1200"/>
              </a:spcBef>
              <a:spcAft>
                <a:spcPts val="0"/>
              </a:spcAft>
              <a:buNone/>
            </a:pPr>
            <a:r>
              <a:rPr lang="lt" sz="1600">
                <a:solidFill>
                  <a:srgbClr val="000000"/>
                </a:solidFill>
                <a:highlight>
                  <a:srgbClr val="F3F9F5"/>
                </a:highlight>
                <a:latin typeface="Arial"/>
                <a:ea typeface="Arial"/>
                <a:cs typeface="Arial"/>
                <a:sym typeface="Arial"/>
              </a:rPr>
              <a:t>Sužinoti ką daro širdis, kaip teka kraujas kraujagyslėmis, aprūpindamas kūną deguonimi, kaip širdis reaguoja į emocijas.</a:t>
            </a:r>
            <a:endParaRPr sz="1600">
              <a:solidFill>
                <a:srgbClr val="000000"/>
              </a:solidFill>
              <a:highlight>
                <a:srgbClr val="F3F9F5"/>
              </a:highlight>
              <a:latin typeface="Arial"/>
              <a:ea typeface="Arial"/>
              <a:cs typeface="Arial"/>
              <a:sym typeface="Arial"/>
            </a:endParaRPr>
          </a:p>
          <a:p>
            <a:pPr marL="0" lvl="0" indent="0" algn="l" rtl="0">
              <a:spcBef>
                <a:spcPts val="1200"/>
              </a:spcBef>
              <a:spcAft>
                <a:spcPts val="0"/>
              </a:spcAft>
              <a:buNone/>
            </a:pPr>
            <a:r>
              <a:rPr lang="lt" sz="1600">
                <a:solidFill>
                  <a:srgbClr val="000000"/>
                </a:solidFill>
                <a:highlight>
                  <a:srgbClr val="F3F9F5"/>
                </a:highlight>
                <a:latin typeface="Arial"/>
                <a:ea typeface="Arial"/>
                <a:cs typeface="Arial"/>
                <a:sym typeface="Arial"/>
              </a:rPr>
              <a:t>Tyrinėti, aiškintis, kaip juda oras kvėpavimo takais.</a:t>
            </a:r>
            <a:endParaRPr sz="1600">
              <a:solidFill>
                <a:srgbClr val="000000"/>
              </a:solidFill>
              <a:highlight>
                <a:srgbClr val="F3F9F5"/>
              </a:highlight>
              <a:latin typeface="Arial"/>
              <a:ea typeface="Arial"/>
              <a:cs typeface="Arial"/>
              <a:sym typeface="Arial"/>
            </a:endParaRPr>
          </a:p>
          <a:p>
            <a:pPr marL="0" lvl="0" indent="0" algn="l" rtl="0">
              <a:spcBef>
                <a:spcPts val="1200"/>
              </a:spcBef>
              <a:spcAft>
                <a:spcPts val="0"/>
              </a:spcAft>
              <a:buNone/>
            </a:pPr>
            <a:r>
              <a:rPr lang="lt" sz="1600">
                <a:solidFill>
                  <a:srgbClr val="000000"/>
                </a:solidFill>
                <a:highlight>
                  <a:srgbClr val="F3F9F5"/>
                </a:highlight>
                <a:latin typeface="Arial"/>
                <a:ea typeface="Arial"/>
                <a:cs typeface="Arial"/>
                <a:sym typeface="Arial"/>
              </a:rPr>
              <a:t>Patirti, kaip judėjimas padeda atrasti nematomus kūno procesus: širdies plakimą, kvėpavimą.</a:t>
            </a:r>
            <a:endParaRPr sz="1600">
              <a:solidFill>
                <a:srgbClr val="000000"/>
              </a:solidFill>
              <a:highlight>
                <a:srgbClr val="F3F9F5"/>
              </a:highlight>
              <a:latin typeface="Arial"/>
              <a:ea typeface="Arial"/>
              <a:cs typeface="Arial"/>
              <a:sym typeface="Arial"/>
            </a:endParaRPr>
          </a:p>
          <a:p>
            <a:pPr marL="0" lvl="0" indent="0" algn="l" rtl="0">
              <a:spcBef>
                <a:spcPts val="1200"/>
              </a:spcBef>
              <a:spcAft>
                <a:spcPts val="1200"/>
              </a:spcAft>
              <a:buNone/>
            </a:pPr>
            <a:r>
              <a:rPr lang="lt" sz="1600">
                <a:solidFill>
                  <a:srgbClr val="000000"/>
                </a:solidFill>
                <a:highlight>
                  <a:srgbClr val="F3F9F5"/>
                </a:highlight>
                <a:latin typeface="Arial"/>
                <a:ea typeface="Arial"/>
                <a:cs typeface="Arial"/>
                <a:sym typeface="Arial"/>
              </a:rPr>
              <a:t>Laisvai išreikšti (judesiu, žodžiais, piešiniu), ką suprato apie širdį, kraujotaką ir kvėpavimą.</a:t>
            </a:r>
            <a:endParaRPr sz="2300"/>
          </a:p>
        </p:txBody>
      </p:sp>
      <p:sp>
        <p:nvSpPr>
          <p:cNvPr id="71" name="Google Shape;71;p14"/>
          <p:cNvSpPr/>
          <p:nvPr/>
        </p:nvSpPr>
        <p:spPr>
          <a:xfrm>
            <a:off x="7538500" y="158263"/>
            <a:ext cx="1289100" cy="1289100"/>
          </a:xfrm>
          <a:prstGeom prst="heart">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a:gsLst>
            <a:gs pos="0">
              <a:srgbClr val="F5D0D0"/>
            </a:gs>
            <a:gs pos="100000">
              <a:srgbClr val="D96868"/>
            </a:gs>
          </a:gsLst>
          <a:path path="circle">
            <a:fillToRect l="50000" t="50000" r="50000" b="50000"/>
          </a:path>
          <a:tileRect/>
        </a:gradFill>
        <a:effectLst/>
      </p:bgPr>
    </p:bg>
    <p:spTree>
      <p:nvGrpSpPr>
        <p:cNvPr id="1" name="Shape 75"/>
        <p:cNvGrpSpPr/>
        <p:nvPr/>
      </p:nvGrpSpPr>
      <p:grpSpPr>
        <a:xfrm>
          <a:off x="0" y="0"/>
          <a:ext cx="0" cy="0"/>
          <a:chOff x="0" y="0"/>
          <a:chExt cx="0" cy="0"/>
        </a:xfrm>
      </p:grpSpPr>
      <p:sp>
        <p:nvSpPr>
          <p:cNvPr id="76" name="Google Shape;76;p15"/>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lt"/>
              <a:t>Įtraukiantys kontekstai: </a:t>
            </a:r>
            <a:endParaRPr/>
          </a:p>
        </p:txBody>
      </p:sp>
      <p:sp>
        <p:nvSpPr>
          <p:cNvPr id="77" name="Google Shape;77;p15"/>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sp>
        <p:nvSpPr>
          <p:cNvPr id="78" name="Google Shape;78;p15"/>
          <p:cNvSpPr/>
          <p:nvPr/>
        </p:nvSpPr>
        <p:spPr>
          <a:xfrm>
            <a:off x="120875" y="1208650"/>
            <a:ext cx="3464700" cy="1363200"/>
          </a:xfrm>
          <a:prstGeom prs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15"/>
          <p:cNvSpPr txBox="1"/>
          <p:nvPr/>
        </p:nvSpPr>
        <p:spPr>
          <a:xfrm>
            <a:off x="-40225" y="1557825"/>
            <a:ext cx="3464700" cy="7080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lt" sz="1700" b="1">
                <a:latin typeface="Source Code Pro"/>
                <a:ea typeface="Source Code Pro"/>
                <a:cs typeface="Source Code Pro"/>
                <a:sym typeface="Source Code Pro"/>
              </a:rPr>
              <a:t>Sensorinės dėžės kraujotakos pažinimui</a:t>
            </a:r>
            <a:endParaRPr sz="1700" b="1">
              <a:latin typeface="Source Code Pro"/>
              <a:ea typeface="Source Code Pro"/>
              <a:cs typeface="Source Code Pro"/>
              <a:sym typeface="Source Code Pro"/>
            </a:endParaRPr>
          </a:p>
        </p:txBody>
      </p:sp>
      <p:pic>
        <p:nvPicPr>
          <p:cNvPr id="80" name="Google Shape;80;p15"/>
          <p:cNvPicPr preferRelativeResize="0"/>
          <p:nvPr/>
        </p:nvPicPr>
        <p:blipFill>
          <a:blip r:embed="rId3">
            <a:alphaModFix/>
          </a:blip>
          <a:stretch>
            <a:fillRect/>
          </a:stretch>
        </p:blipFill>
        <p:spPr>
          <a:xfrm>
            <a:off x="3967825" y="827613"/>
            <a:ext cx="5176177" cy="3872027"/>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a:gsLst>
            <a:gs pos="0">
              <a:srgbClr val="F5D0D0"/>
            </a:gs>
            <a:gs pos="100000">
              <a:srgbClr val="D96868"/>
            </a:gs>
          </a:gsLst>
          <a:path path="circle">
            <a:fillToRect l="50000" t="50000" r="50000" b="50000"/>
          </a:path>
          <a:tileRect/>
        </a:gradFill>
        <a:effectLst/>
      </p:bgPr>
    </p:bg>
    <p:spTree>
      <p:nvGrpSpPr>
        <p:cNvPr id="1" name="Shape 84"/>
        <p:cNvGrpSpPr/>
        <p:nvPr/>
      </p:nvGrpSpPr>
      <p:grpSpPr>
        <a:xfrm>
          <a:off x="0" y="0"/>
          <a:ext cx="0" cy="0"/>
          <a:chOff x="0" y="0"/>
          <a:chExt cx="0" cy="0"/>
        </a:xfrm>
      </p:grpSpPr>
      <p:sp>
        <p:nvSpPr>
          <p:cNvPr id="85" name="Google Shape;85;p16"/>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endParaRPr/>
          </a:p>
        </p:txBody>
      </p:sp>
      <p:sp>
        <p:nvSpPr>
          <p:cNvPr id="86" name="Google Shape;86;p16"/>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sp>
        <p:nvSpPr>
          <p:cNvPr id="87" name="Google Shape;87;p16"/>
          <p:cNvSpPr/>
          <p:nvPr/>
        </p:nvSpPr>
        <p:spPr>
          <a:xfrm>
            <a:off x="4700" y="3680075"/>
            <a:ext cx="1289100" cy="1289100"/>
          </a:xfrm>
          <a:prstGeom prst="heart">
            <a:avLst/>
          </a:prstGeom>
          <a:solidFill>
            <a:srgbClr val="FF0000"/>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16"/>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endParaRPr/>
          </a:p>
        </p:txBody>
      </p:sp>
      <p:sp>
        <p:nvSpPr>
          <p:cNvPr id="89" name="Google Shape;89;p16"/>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sp>
        <p:nvSpPr>
          <p:cNvPr id="90" name="Google Shape;90;p16"/>
          <p:cNvSpPr/>
          <p:nvPr/>
        </p:nvSpPr>
        <p:spPr>
          <a:xfrm rot="-1477619">
            <a:off x="4210613" y="443289"/>
            <a:ext cx="3994874" cy="1423357"/>
          </a:xfrm>
          <a:prstGeom prst="lef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6"/>
          <p:cNvSpPr txBox="1"/>
          <p:nvPr/>
        </p:nvSpPr>
        <p:spPr>
          <a:xfrm rot="-1298335">
            <a:off x="4532065" y="812236"/>
            <a:ext cx="3496620" cy="769729"/>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lt" sz="1800" b="1">
                <a:latin typeface="Source Code Pro"/>
                <a:ea typeface="Source Code Pro"/>
                <a:cs typeface="Source Code Pro"/>
                <a:sym typeface="Source Code Pro"/>
              </a:rPr>
              <a:t>Tyrinėjimo erdvė</a:t>
            </a:r>
            <a:r>
              <a:rPr lang="lt" sz="1600" b="1">
                <a:latin typeface="Source Code Pro"/>
                <a:ea typeface="Source Code Pro"/>
                <a:cs typeface="Source Code Pro"/>
                <a:sym typeface="Source Code Pro"/>
              </a:rPr>
              <a:t> </a:t>
            </a:r>
            <a:r>
              <a:rPr lang="lt" sz="1900" b="1">
                <a:solidFill>
                  <a:srgbClr val="FF0000"/>
                </a:solidFill>
                <a:latin typeface="Source Code Pro"/>
                <a:ea typeface="Source Code Pro"/>
                <a:cs typeface="Source Code Pro"/>
                <a:sym typeface="Source Code Pro"/>
              </a:rPr>
              <a:t>,,Kaip kūne juda kraujas”</a:t>
            </a:r>
            <a:endParaRPr sz="1900" b="1">
              <a:solidFill>
                <a:srgbClr val="FF0000"/>
              </a:solidFill>
              <a:latin typeface="Source Code Pro"/>
              <a:ea typeface="Source Code Pro"/>
              <a:cs typeface="Source Code Pro"/>
              <a:sym typeface="Source Code Pro"/>
            </a:endParaRPr>
          </a:p>
        </p:txBody>
      </p:sp>
      <p:pic>
        <p:nvPicPr>
          <p:cNvPr id="92" name="Google Shape;92;p16"/>
          <p:cNvPicPr preferRelativeResize="0"/>
          <p:nvPr/>
        </p:nvPicPr>
        <p:blipFill>
          <a:blip r:embed="rId3">
            <a:alphaModFix/>
          </a:blip>
          <a:stretch>
            <a:fillRect/>
          </a:stretch>
        </p:blipFill>
        <p:spPr>
          <a:xfrm>
            <a:off x="1168373" y="399088"/>
            <a:ext cx="3250525" cy="4345324"/>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a:gsLst>
            <a:gs pos="0">
              <a:srgbClr val="F5D0D0"/>
            </a:gs>
            <a:gs pos="100000">
              <a:srgbClr val="D96868"/>
            </a:gs>
          </a:gsLst>
          <a:path path="circle">
            <a:fillToRect l="50000" t="50000" r="50000" b="50000"/>
          </a:path>
          <a:tileRect/>
        </a:gradFill>
        <a:effectLst/>
      </p:bgPr>
    </p:bg>
    <p:spTree>
      <p:nvGrpSpPr>
        <p:cNvPr id="1" name="Shape 96"/>
        <p:cNvGrpSpPr/>
        <p:nvPr/>
      </p:nvGrpSpPr>
      <p:grpSpPr>
        <a:xfrm>
          <a:off x="0" y="0"/>
          <a:ext cx="0" cy="0"/>
          <a:chOff x="0" y="0"/>
          <a:chExt cx="0" cy="0"/>
        </a:xfrm>
      </p:grpSpPr>
      <p:sp>
        <p:nvSpPr>
          <p:cNvPr id="97" name="Google Shape;97;p17"/>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lt"/>
              <a:t>Animuotos edukacijos peržiūra, aptarimas. </a:t>
            </a:r>
            <a:endParaRPr/>
          </a:p>
        </p:txBody>
      </p:sp>
      <p:sp>
        <p:nvSpPr>
          <p:cNvPr id="98" name="Google Shape;98;p17"/>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99" name="Google Shape;99;p17"/>
          <p:cNvPicPr preferRelativeResize="0"/>
          <p:nvPr/>
        </p:nvPicPr>
        <p:blipFill>
          <a:blip r:embed="rId3">
            <a:alphaModFix/>
          </a:blip>
          <a:stretch>
            <a:fillRect/>
          </a:stretch>
        </p:blipFill>
        <p:spPr>
          <a:xfrm>
            <a:off x="449150" y="1333375"/>
            <a:ext cx="4506127" cy="3370798"/>
          </a:xfrm>
          <a:prstGeom prst="rect">
            <a:avLst/>
          </a:prstGeom>
          <a:noFill/>
          <a:ln>
            <a:noFill/>
          </a:ln>
        </p:spPr>
      </p:pic>
      <p:pic>
        <p:nvPicPr>
          <p:cNvPr id="100" name="Google Shape;100;p17"/>
          <p:cNvPicPr preferRelativeResize="0"/>
          <p:nvPr/>
        </p:nvPicPr>
        <p:blipFill rotWithShape="1">
          <a:blip r:embed="rId4">
            <a:alphaModFix/>
          </a:blip>
          <a:srcRect l="17259" t="16095" r="19216" b="15500"/>
          <a:stretch/>
        </p:blipFill>
        <p:spPr>
          <a:xfrm>
            <a:off x="5331475" y="1333363"/>
            <a:ext cx="2444176" cy="351852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gradFill>
          <a:gsLst>
            <a:gs pos="0">
              <a:srgbClr val="F5D0D0"/>
            </a:gs>
            <a:gs pos="100000">
              <a:srgbClr val="D96868"/>
            </a:gs>
          </a:gsLst>
          <a:path path="circle">
            <a:fillToRect l="50000" t="50000" r="50000" b="50000"/>
          </a:path>
          <a:tileRect/>
        </a:gradFill>
        <a:effectLst/>
      </p:bgPr>
    </p:bg>
    <p:spTree>
      <p:nvGrpSpPr>
        <p:cNvPr id="1" name="Shape 104"/>
        <p:cNvGrpSpPr/>
        <p:nvPr/>
      </p:nvGrpSpPr>
      <p:grpSpPr>
        <a:xfrm>
          <a:off x="0" y="0"/>
          <a:ext cx="0" cy="0"/>
          <a:chOff x="0" y="0"/>
          <a:chExt cx="0" cy="0"/>
        </a:xfrm>
      </p:grpSpPr>
      <p:sp>
        <p:nvSpPr>
          <p:cNvPr id="105" name="Google Shape;105;p18"/>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lt"/>
              <a:t>Tyrinėjimas ,,Kaip kūne juda kraujas?”</a:t>
            </a:r>
            <a:endParaRPr/>
          </a:p>
        </p:txBody>
      </p:sp>
      <p:sp>
        <p:nvSpPr>
          <p:cNvPr id="106" name="Google Shape;106;p18"/>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07" name="Google Shape;107;p18"/>
          <p:cNvPicPr preferRelativeResize="0"/>
          <p:nvPr/>
        </p:nvPicPr>
        <p:blipFill rotWithShape="1">
          <a:blip r:embed="rId3">
            <a:alphaModFix/>
          </a:blip>
          <a:srcRect t="21500"/>
          <a:stretch/>
        </p:blipFill>
        <p:spPr>
          <a:xfrm>
            <a:off x="207400" y="1106000"/>
            <a:ext cx="4622351" cy="2714225"/>
          </a:xfrm>
          <a:prstGeom prst="rect">
            <a:avLst/>
          </a:prstGeom>
          <a:noFill/>
          <a:ln>
            <a:noFill/>
          </a:ln>
        </p:spPr>
      </p:pic>
      <p:pic>
        <p:nvPicPr>
          <p:cNvPr id="108" name="Google Shape;108;p18"/>
          <p:cNvPicPr preferRelativeResize="0"/>
          <p:nvPr/>
        </p:nvPicPr>
        <p:blipFill>
          <a:blip r:embed="rId4">
            <a:alphaModFix/>
          </a:blip>
          <a:stretch>
            <a:fillRect/>
          </a:stretch>
        </p:blipFill>
        <p:spPr>
          <a:xfrm rot="10800000">
            <a:off x="4948249" y="1289224"/>
            <a:ext cx="3884052" cy="290544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F5D0D0"/>
            </a:gs>
            <a:gs pos="100000">
              <a:srgbClr val="D96868"/>
            </a:gs>
          </a:gsLst>
          <a:path path="circle">
            <a:fillToRect l="50000" t="50000" r="50000" b="50000"/>
          </a:path>
          <a:tileRect/>
        </a:gradFill>
        <a:effectLst/>
      </p:bgPr>
    </p:bg>
    <p:spTree>
      <p:nvGrpSpPr>
        <p:cNvPr id="1" name="Shape 112"/>
        <p:cNvGrpSpPr/>
        <p:nvPr/>
      </p:nvGrpSpPr>
      <p:grpSpPr>
        <a:xfrm>
          <a:off x="0" y="0"/>
          <a:ext cx="0" cy="0"/>
          <a:chOff x="0" y="0"/>
          <a:chExt cx="0" cy="0"/>
        </a:xfrm>
      </p:grpSpPr>
      <p:sp>
        <p:nvSpPr>
          <p:cNvPr id="113" name="Google Shape;113;p19"/>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endParaRPr/>
          </a:p>
        </p:txBody>
      </p:sp>
      <p:sp>
        <p:nvSpPr>
          <p:cNvPr id="114" name="Google Shape;114;p19"/>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15" name="Google Shape;115;p19"/>
          <p:cNvPicPr preferRelativeResize="0"/>
          <p:nvPr/>
        </p:nvPicPr>
        <p:blipFill rotWithShape="1">
          <a:blip r:embed="rId3">
            <a:alphaModFix/>
          </a:blip>
          <a:srcRect b="14427"/>
          <a:stretch/>
        </p:blipFill>
        <p:spPr>
          <a:xfrm rot="10800000">
            <a:off x="230901" y="282024"/>
            <a:ext cx="2548999" cy="2915850"/>
          </a:xfrm>
          <a:prstGeom prst="rect">
            <a:avLst/>
          </a:prstGeom>
          <a:noFill/>
          <a:ln>
            <a:noFill/>
          </a:ln>
        </p:spPr>
      </p:pic>
      <p:pic>
        <p:nvPicPr>
          <p:cNvPr id="116" name="Google Shape;116;p19"/>
          <p:cNvPicPr preferRelativeResize="0"/>
          <p:nvPr/>
        </p:nvPicPr>
        <p:blipFill rotWithShape="1">
          <a:blip r:embed="rId4">
            <a:alphaModFix/>
          </a:blip>
          <a:srcRect r="11284"/>
          <a:stretch/>
        </p:blipFill>
        <p:spPr>
          <a:xfrm>
            <a:off x="2551625" y="2085425"/>
            <a:ext cx="3196227" cy="2695152"/>
          </a:xfrm>
          <a:prstGeom prst="rect">
            <a:avLst/>
          </a:prstGeom>
          <a:noFill/>
          <a:ln>
            <a:noFill/>
          </a:ln>
        </p:spPr>
      </p:pic>
      <p:pic>
        <p:nvPicPr>
          <p:cNvPr id="117" name="Google Shape;117;p19"/>
          <p:cNvPicPr preferRelativeResize="0"/>
          <p:nvPr/>
        </p:nvPicPr>
        <p:blipFill>
          <a:blip r:embed="rId5">
            <a:alphaModFix/>
          </a:blip>
          <a:stretch>
            <a:fillRect/>
          </a:stretch>
        </p:blipFill>
        <p:spPr>
          <a:xfrm>
            <a:off x="5747848" y="684925"/>
            <a:ext cx="3244826" cy="433772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a:gsLst>
            <a:gs pos="0">
              <a:srgbClr val="F5D0D0"/>
            </a:gs>
            <a:gs pos="100000">
              <a:srgbClr val="D96868"/>
            </a:gs>
          </a:gsLst>
          <a:path path="circle">
            <a:fillToRect l="50000" t="50000" r="50000" b="50000"/>
          </a:path>
          <a:tileRect/>
        </a:gradFill>
        <a:effectLst/>
      </p:bgPr>
    </p:bg>
    <p:spTree>
      <p:nvGrpSpPr>
        <p:cNvPr id="1" name="Shape 121"/>
        <p:cNvGrpSpPr/>
        <p:nvPr/>
      </p:nvGrpSpPr>
      <p:grpSpPr>
        <a:xfrm>
          <a:off x="0" y="0"/>
          <a:ext cx="0" cy="0"/>
          <a:chOff x="0" y="0"/>
          <a:chExt cx="0" cy="0"/>
        </a:xfrm>
      </p:grpSpPr>
      <p:sp>
        <p:nvSpPr>
          <p:cNvPr id="122" name="Google Shape;122;p20"/>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rmAutofit fontScale="90000"/>
          </a:bodyPr>
          <a:lstStyle/>
          <a:p>
            <a:pPr marL="0" lvl="0" indent="0" algn="l" rtl="0">
              <a:spcBef>
                <a:spcPts val="0"/>
              </a:spcBef>
              <a:spcAft>
                <a:spcPts val="0"/>
              </a:spcAft>
              <a:buNone/>
            </a:pPr>
            <a:r>
              <a:rPr lang="lt" dirty="0"/>
              <a:t>Sensorinių </a:t>
            </a:r>
            <a:r>
              <a:rPr lang="lt" dirty="0" smtClean="0"/>
              <a:t> </a:t>
            </a:r>
            <a:r>
              <a:rPr lang="lt" dirty="0"/>
              <a:t>dėžių aptarimas: ,,Raudoniejiir baltieji kraujo kūneliai, trombocitai. </a:t>
            </a:r>
            <a:endParaRPr dirty="0"/>
          </a:p>
        </p:txBody>
      </p:sp>
      <p:sp>
        <p:nvSpPr>
          <p:cNvPr id="123" name="Google Shape;123;p20"/>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24" name="Google Shape;124;p20"/>
          <p:cNvPicPr preferRelativeResize="0"/>
          <p:nvPr/>
        </p:nvPicPr>
        <p:blipFill>
          <a:blip r:embed="rId3">
            <a:alphaModFix/>
          </a:blip>
          <a:stretch>
            <a:fillRect/>
          </a:stretch>
        </p:blipFill>
        <p:spPr>
          <a:xfrm>
            <a:off x="311700" y="1289225"/>
            <a:ext cx="4954977" cy="3706551"/>
          </a:xfrm>
          <a:prstGeom prst="rect">
            <a:avLst/>
          </a:prstGeom>
          <a:noFill/>
          <a:ln>
            <a:noFill/>
          </a:ln>
        </p:spPr>
      </p:pic>
      <p:pic>
        <p:nvPicPr>
          <p:cNvPr id="125" name="Google Shape;125;p20"/>
          <p:cNvPicPr preferRelativeResize="0"/>
          <p:nvPr/>
        </p:nvPicPr>
        <p:blipFill>
          <a:blip r:embed="rId4">
            <a:alphaModFix/>
          </a:blip>
          <a:stretch>
            <a:fillRect/>
          </a:stretch>
        </p:blipFill>
        <p:spPr>
          <a:xfrm>
            <a:off x="5365627" y="805875"/>
            <a:ext cx="3134258" cy="41899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gradFill>
          <a:gsLst>
            <a:gs pos="0">
              <a:srgbClr val="F5D0D0"/>
            </a:gs>
            <a:gs pos="100000">
              <a:srgbClr val="D96868"/>
            </a:gs>
          </a:gsLst>
          <a:path path="circle">
            <a:fillToRect l="50000" t="50000" r="50000" b="50000"/>
          </a:path>
          <a:tileRect/>
        </a:gradFill>
        <a:effectLst/>
      </p:bgPr>
    </p:bg>
    <p:spTree>
      <p:nvGrpSpPr>
        <p:cNvPr id="1" name="Shape 129"/>
        <p:cNvGrpSpPr/>
        <p:nvPr/>
      </p:nvGrpSpPr>
      <p:grpSpPr>
        <a:xfrm>
          <a:off x="0" y="0"/>
          <a:ext cx="0" cy="0"/>
          <a:chOff x="0" y="0"/>
          <a:chExt cx="0" cy="0"/>
        </a:xfrm>
      </p:grpSpPr>
      <p:sp>
        <p:nvSpPr>
          <p:cNvPr id="130" name="Google Shape;130;p21"/>
          <p:cNvSpPr txBox="1">
            <a:spLocks noGrp="1"/>
          </p:cNvSpPr>
          <p:nvPr>
            <p:ph type="title"/>
          </p:nvPr>
        </p:nvSpPr>
        <p:spPr>
          <a:xfrm>
            <a:off x="311700" y="372500"/>
            <a:ext cx="8520600" cy="733500"/>
          </a:xfrm>
          <a:prstGeom prst="rect">
            <a:avLst/>
          </a:prstGeom>
        </p:spPr>
        <p:txBody>
          <a:bodyPr spcFirstLastPara="1" wrap="square" lIns="91425" tIns="91425" rIns="91425" bIns="91425" anchor="b" anchorCtr="0">
            <a:normAutofit/>
          </a:bodyPr>
          <a:lstStyle/>
          <a:p>
            <a:pPr marL="0" lvl="0" indent="0" algn="l" rtl="0">
              <a:spcBef>
                <a:spcPts val="0"/>
              </a:spcBef>
              <a:spcAft>
                <a:spcPts val="0"/>
              </a:spcAft>
              <a:buNone/>
            </a:pPr>
            <a:r>
              <a:rPr lang="lt"/>
              <a:t>Įtraukianti tyrinėjimo veikla</a:t>
            </a:r>
            <a:endParaRPr/>
          </a:p>
        </p:txBody>
      </p:sp>
      <p:sp>
        <p:nvSpPr>
          <p:cNvPr id="131" name="Google Shape;131;p21"/>
          <p:cNvSpPr txBox="1">
            <a:spLocks noGrp="1"/>
          </p:cNvSpPr>
          <p:nvPr>
            <p:ph type="body" idx="1"/>
          </p:nvPr>
        </p:nvSpPr>
        <p:spPr>
          <a:xfrm>
            <a:off x="311700" y="1468825"/>
            <a:ext cx="8520600" cy="3099900"/>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a:p>
        </p:txBody>
      </p:sp>
      <p:pic>
        <p:nvPicPr>
          <p:cNvPr id="132" name="Google Shape;132;p21"/>
          <p:cNvPicPr preferRelativeResize="0"/>
          <p:nvPr/>
        </p:nvPicPr>
        <p:blipFill>
          <a:blip r:embed="rId3">
            <a:alphaModFix/>
          </a:blip>
          <a:stretch>
            <a:fillRect/>
          </a:stretch>
        </p:blipFill>
        <p:spPr>
          <a:xfrm>
            <a:off x="311699" y="1316125"/>
            <a:ext cx="4703601" cy="3518525"/>
          </a:xfrm>
          <a:prstGeom prst="rect">
            <a:avLst/>
          </a:prstGeom>
          <a:noFill/>
          <a:ln>
            <a:noFill/>
          </a:ln>
        </p:spPr>
      </p:pic>
      <p:pic>
        <p:nvPicPr>
          <p:cNvPr id="133" name="Google Shape;133;p21"/>
          <p:cNvPicPr preferRelativeResize="0"/>
          <p:nvPr/>
        </p:nvPicPr>
        <p:blipFill rotWithShape="1">
          <a:blip r:embed="rId4">
            <a:alphaModFix/>
          </a:blip>
          <a:srcRect l="20906" t="55261" r="21356"/>
          <a:stretch/>
        </p:blipFill>
        <p:spPr>
          <a:xfrm>
            <a:off x="5022625" y="577450"/>
            <a:ext cx="3223101" cy="2220550"/>
          </a:xfrm>
          <a:prstGeom prst="rect">
            <a:avLst/>
          </a:prstGeom>
          <a:noFill/>
          <a:ln>
            <a:noFill/>
          </a:ln>
        </p:spPr>
      </p:pic>
      <p:pic>
        <p:nvPicPr>
          <p:cNvPr id="134" name="Google Shape;134;p21"/>
          <p:cNvPicPr preferRelativeResize="0"/>
          <p:nvPr/>
        </p:nvPicPr>
        <p:blipFill>
          <a:blip r:embed="rId5">
            <a:alphaModFix/>
          </a:blip>
          <a:stretch>
            <a:fillRect/>
          </a:stretch>
        </p:blipFill>
        <p:spPr>
          <a:xfrm>
            <a:off x="5187351" y="2887349"/>
            <a:ext cx="3154248" cy="2359525"/>
          </a:xfrm>
          <a:prstGeom prst="rect">
            <a:avLst/>
          </a:prstGeom>
          <a:noFill/>
          <a:ln>
            <a:noFill/>
          </a:ln>
        </p:spPr>
      </p:pic>
    </p:spTree>
  </p:cSld>
  <p:clrMapOvr>
    <a:masterClrMapping/>
  </p:clrMapOvr>
</p:sld>
</file>

<file path=ppt/theme/theme1.xml><?xml version="1.0" encoding="utf-8"?>
<a:theme xmlns:a="http://schemas.openxmlformats.org/drawingml/2006/main" name="Modern Writer">
  <a:themeElements>
    <a:clrScheme name="Modern Writer">
      <a:dk1>
        <a:srgbClr val="E91D63"/>
      </a:dk1>
      <a:lt1>
        <a:srgbClr val="FFFFFF"/>
      </a:lt1>
      <a:dk2>
        <a:srgbClr val="424242"/>
      </a:dk2>
      <a:lt2>
        <a:srgbClr val="999999"/>
      </a:lt2>
      <a:accent1>
        <a:srgbClr val="607D8B"/>
      </a:accent1>
      <a:accent2>
        <a:srgbClr val="673AB7"/>
      </a:accent2>
      <a:accent3>
        <a:srgbClr val="9C26B0"/>
      </a:accent3>
      <a:accent4>
        <a:srgbClr val="0090AC"/>
      </a:accent4>
      <a:accent5>
        <a:srgbClr val="00838F"/>
      </a:accent5>
      <a:accent6>
        <a:srgbClr val="F8E71C"/>
      </a:accent6>
      <a:hlink>
        <a:srgbClr val="00838F"/>
      </a:hlink>
      <a:folHlink>
        <a:srgbClr val="00838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331</Words>
  <Application>Microsoft Office PowerPoint</Application>
  <PresentationFormat>Demonstracija ekrane (16:9)</PresentationFormat>
  <Paragraphs>31</Paragraphs>
  <Slides>19</Slides>
  <Notes>19</Notes>
  <HiddenSlides>0</HiddenSlides>
  <MMClips>0</MMClips>
  <ScaleCrop>false</ScaleCrop>
  <HeadingPairs>
    <vt:vector size="6" baseType="variant">
      <vt:variant>
        <vt:lpstr>Naudojami šriftai</vt:lpstr>
      </vt:variant>
      <vt:variant>
        <vt:i4>3</vt:i4>
      </vt:variant>
      <vt:variant>
        <vt:lpstr>Tema</vt:lpstr>
      </vt:variant>
      <vt:variant>
        <vt:i4>1</vt:i4>
      </vt:variant>
      <vt:variant>
        <vt:lpstr>Skaidrių pavadinimai</vt:lpstr>
      </vt:variant>
      <vt:variant>
        <vt:i4>19</vt:i4>
      </vt:variant>
    </vt:vector>
  </HeadingPairs>
  <TitlesOfParts>
    <vt:vector size="23" baseType="lpstr">
      <vt:lpstr>Oswald</vt:lpstr>
      <vt:lpstr>Source Code Pro</vt:lpstr>
      <vt:lpstr>Arial</vt:lpstr>
      <vt:lpstr>Modern Writer</vt:lpstr>
      <vt:lpstr>Nenuilstanti širdelė.  Kraujotaka</vt:lpstr>
      <vt:lpstr>TIKSLAS: kaupti patirtį apie savo kraujotakos ir kvėpavimo sistemas ir jose               vykstančius procesus.</vt:lpstr>
      <vt:lpstr>Įtraukiantys kontekstai: </vt:lpstr>
      <vt:lpstr>„PowerPoint“ pateiktis</vt:lpstr>
      <vt:lpstr>Animuotos edukacijos peržiūra, aptarimas. </vt:lpstr>
      <vt:lpstr>Tyrinėjimas ,,Kaip kūne juda kraujas?”</vt:lpstr>
      <vt:lpstr>„PowerPoint“ pateiktis</vt:lpstr>
      <vt:lpstr>Sensorinių  dėžių aptarimas: ,,Raudoniejiir baltieji kraujo kūneliai, trombocitai. </vt:lpstr>
      <vt:lpstr>Įtraukianti tyrinėjimo veikla</vt:lpstr>
      <vt:lpstr>Judrus žaidimas ,,Kraujo apytakos ratai”</vt:lpstr>
      <vt:lpstr>Atviras klausimas: ,,Ar galima užrašyti Širdies darbą (plakimą)? Elektrokardiogramos tyrinėjimas (,,skaitymas“).</vt:lpstr>
      <vt:lpstr>Kaip sužinoti, koks širdies pulsas? Praktiniai išbandymai. </vt:lpstr>
      <vt:lpstr>„PowerPoint“ pateiktis</vt:lpstr>
      <vt:lpstr>Tyrinėjimas, kaip stipriai ir greitai plaka širdis judant, sėdint ir gulint. </vt:lpstr>
      <vt:lpstr>Išeinančio iš plaučių oro srauto tyrimas. REZULTATŲ FIKSAVIMAS.</vt:lpstr>
      <vt:lpstr>„PowerPoint“ pateiktis</vt:lpstr>
      <vt:lpstr>Vaikų inicijuota veikla</vt:lpstr>
      <vt:lpstr>REFLEKSIJA.</vt:lpstr>
      <vt:lpstr>„PowerPoint“ pateiktis</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Nenuilstanti širdelė.  Kraujotaka</dc:title>
  <dc:creator>User</dc:creator>
  <cp:lastModifiedBy>PC</cp:lastModifiedBy>
  <cp:revision>2</cp:revision>
  <dcterms:modified xsi:type="dcterms:W3CDTF">2022-02-07T11:59:24Z</dcterms:modified>
</cp:coreProperties>
</file>