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1"/>
  </p:notesMasterIdLst>
  <p:handoutMasterIdLst>
    <p:handoutMasterId r:id="rId12"/>
  </p:handoutMasterIdLst>
  <p:sldIdLst>
    <p:sldId id="259" r:id="rId2"/>
    <p:sldId id="260" r:id="rId3"/>
    <p:sldId id="261" r:id="rId4"/>
    <p:sldId id="262" r:id="rId5"/>
    <p:sldId id="263" r:id="rId6"/>
    <p:sldId id="264" r:id="rId7"/>
    <p:sldId id="265" r:id="rId8"/>
    <p:sldId id="266" r:id="rId9"/>
    <p:sldId id="267" r:id="rId10"/>
  </p:sldIdLst>
  <p:sldSz cx="12192000" cy="6858000"/>
  <p:notesSz cx="6858000" cy="9144000"/>
  <p:defaultTextStyle>
    <a:defPPr rtl="0">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3516"/>
    <a:srgbClr val="67601B"/>
    <a:srgbClr val="4D5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252"/>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undo modSld modMainMaster modNotesMaster modHandout">
      <pc:chgData name="Fake Test User" userId="SID-0" providerId="Test" clId="FakeClientId" dt="2019-02-01T06:32:21.099" v="40" actId="790"/>
      <pc:docMkLst>
        <pc:docMk/>
      </pc:docMkLst>
      <pc:sldChg chg="modSp modNotes">
        <pc:chgData name="Fake Test User" userId="SID-0" providerId="Test" clId="FakeClientId" dt="2019-02-01T06:32:21.099" v="40" actId="790"/>
        <pc:sldMkLst>
          <pc:docMk/>
          <pc:sldMk cId="2135784908" sldId="259"/>
        </pc:sldMkLst>
        <pc:spChg chg="mod">
          <ac:chgData name="Fake Test User" userId="SID-0" providerId="Test" clId="FakeClientId" dt="2019-02-01T06:32:21.099" v="40" actId="790"/>
          <ac:spMkLst>
            <pc:docMk/>
            <pc:sldMk cId="2135784908" sldId="259"/>
            <ac:spMk id="2" creationId="{00000000-0000-0000-0000-000000000000}"/>
          </ac:spMkLst>
        </pc:spChg>
        <pc:spChg chg="mod">
          <ac:chgData name="Fake Test User" userId="SID-0" providerId="Test" clId="FakeClientId" dt="2019-02-01T06:32:21.099" v="40" actId="790"/>
          <ac:spMkLst>
            <pc:docMk/>
            <pc:sldMk cId="2135784908" sldId="259"/>
            <ac:spMk id="3" creationId="{00000000-0000-0000-0000-000000000000}"/>
          </ac:spMkLst>
        </pc:spChg>
      </pc:sldChg>
      <pc:sldChg chg="modSp modNotes">
        <pc:chgData name="Fake Test User" userId="SID-0" providerId="Test" clId="FakeClientId" dt="2019-02-01T06:29:00.565" v="16" actId="790"/>
        <pc:sldMkLst>
          <pc:docMk/>
          <pc:sldMk cId="1260473878" sldId="260"/>
        </pc:sldMkLst>
        <pc:spChg chg="mod">
          <ac:chgData name="Fake Test User" userId="SID-0" providerId="Test" clId="FakeClientId" dt="2019-02-01T06:25:01.580" v="3" actId="14100"/>
          <ac:spMkLst>
            <pc:docMk/>
            <pc:sldMk cId="1260473878" sldId="260"/>
            <ac:spMk id="13" creationId="{00000000-0000-0000-0000-000000000000}"/>
          </ac:spMkLst>
        </pc:spChg>
        <pc:spChg chg="mod">
          <ac:chgData name="Fake Test User" userId="SID-0" providerId="Test" clId="FakeClientId" dt="2019-02-01T06:24:53.425" v="1" actId="790"/>
          <ac:spMkLst>
            <pc:docMk/>
            <pc:sldMk cId="1260473878" sldId="260"/>
            <ac:spMk id="14" creationId="{00000000-0000-0000-0000-000000000000}"/>
          </ac:spMkLst>
        </pc:spChg>
      </pc:sldChg>
      <pc:sldChg chg="mod modNotes">
        <pc:chgData name="Fake Test User" userId="SID-0" providerId="Test" clId="FakeClientId" dt="2019-02-01T06:29:04.174" v="17" actId="790"/>
        <pc:sldMkLst>
          <pc:docMk/>
          <pc:sldMk cId="3804297505" sldId="261"/>
        </pc:sldMkLst>
      </pc:sldChg>
      <pc:sldChg chg="modSp modNotes">
        <pc:chgData name="Fake Test User" userId="SID-0" providerId="Test" clId="FakeClientId" dt="2019-02-01T06:29:07.299" v="18" actId="790"/>
        <pc:sldMkLst>
          <pc:docMk/>
          <pc:sldMk cId="584969848" sldId="262"/>
        </pc:sldMkLst>
        <pc:spChg chg="mod">
          <ac:chgData name="Fake Test User" userId="SID-0" providerId="Test" clId="FakeClientId" dt="2019-02-01T06:26:01.780" v="8" actId="790"/>
          <ac:spMkLst>
            <pc:docMk/>
            <pc:sldMk cId="584969848" sldId="262"/>
            <ac:spMk id="2" creationId="{00000000-0000-0000-0000-000000000000}"/>
          </ac:spMkLst>
        </pc:spChg>
        <pc:spChg chg="mod">
          <ac:chgData name="Fake Test User" userId="SID-0" providerId="Test" clId="FakeClientId" dt="2019-02-01T06:26:01.780" v="8" actId="790"/>
          <ac:spMkLst>
            <pc:docMk/>
            <pc:sldMk cId="584969848" sldId="262"/>
            <ac:spMk id="11" creationId="{00000000-0000-0000-0000-000000000000}"/>
          </ac:spMkLst>
        </pc:spChg>
        <pc:graphicFrameChg chg="mod">
          <ac:chgData name="Fake Test User" userId="SID-0" providerId="Test" clId="FakeClientId" dt="2019-02-01T06:25:54.108" v="7"/>
          <ac:graphicFrameMkLst>
            <pc:docMk/>
            <pc:sldMk cId="584969848" sldId="262"/>
            <ac:graphicFrameMk id="4" creationId="{00000000-0000-0000-0000-000000000000}"/>
          </ac:graphicFrameMkLst>
        </pc:graphicFrameChg>
      </pc:sldChg>
      <pc:sldChg chg="modNotes">
        <pc:chgData name="Fake Test User" userId="SID-0" providerId="Test" clId="FakeClientId" dt="2019-02-01T06:29:10.799" v="19" actId="790"/>
        <pc:sldMkLst>
          <pc:docMk/>
          <pc:sldMk cId="4221454049" sldId="263"/>
        </pc:sldMkLst>
      </pc:sldChg>
      <pc:sldMasterChg chg="modSldLayout">
        <pc:chgData name="Fake Test User" userId="SID-0" providerId="Test" clId="FakeClientId" dt="2019-02-01T06:31:04.276" v="35" actId="790"/>
        <pc:sldMasterMkLst>
          <pc:docMk/>
          <pc:sldMasterMk cId="891149846" sldId="2147483696"/>
        </pc:sldMasterMkLst>
        <pc:sldLayoutChg chg="modSp">
          <pc:chgData name="Fake Test User" userId="SID-0" providerId="Test" clId="FakeClientId" dt="2019-02-01T06:30:11.029" v="24" actId="790"/>
          <pc:sldLayoutMkLst>
            <pc:docMk/>
            <pc:sldMasterMk cId="891149846" sldId="2147483696"/>
            <pc:sldLayoutMk cId="2856722357" sldId="2147483697"/>
          </pc:sldLayoutMkLst>
          <pc:spChg chg="mod">
            <ac:chgData name="Fake Test User" userId="SID-0" providerId="Test" clId="FakeClientId" dt="2019-02-01T06:30:11.029" v="24" actId="790"/>
            <ac:spMkLst>
              <pc:docMk/>
              <pc:sldMasterMk cId="891149846" sldId="2147483696"/>
              <pc:sldLayoutMk cId="2856722357" sldId="2147483697"/>
              <ac:spMk id="2" creationId="{00000000-0000-0000-0000-000000000000}"/>
            </ac:spMkLst>
          </pc:spChg>
          <pc:spChg chg="mod">
            <ac:chgData name="Fake Test User" userId="SID-0" providerId="Test" clId="FakeClientId" dt="2019-02-01T06:30:11.029" v="24" actId="790"/>
            <ac:spMkLst>
              <pc:docMk/>
              <pc:sldMasterMk cId="891149846" sldId="2147483696"/>
              <pc:sldLayoutMk cId="2856722357" sldId="2147483697"/>
              <ac:spMk id="3" creationId="{00000000-0000-0000-0000-000000000000}"/>
            </ac:spMkLst>
          </pc:spChg>
          <pc:spChg chg="mod">
            <ac:chgData name="Fake Test User" userId="SID-0" providerId="Test" clId="FakeClientId" dt="2019-02-01T06:30:11.029" v="24" actId="790"/>
            <ac:spMkLst>
              <pc:docMk/>
              <pc:sldMasterMk cId="891149846" sldId="2147483696"/>
              <pc:sldLayoutMk cId="2856722357" sldId="2147483697"/>
              <ac:spMk id="7" creationId="{00000000-0000-0000-0000-000000000000}"/>
            </ac:spMkLst>
          </pc:spChg>
          <pc:spChg chg="mod">
            <ac:chgData name="Fake Test User" userId="SID-0" providerId="Test" clId="FakeClientId" dt="2019-02-01T06:30:11.029" v="24" actId="790"/>
            <ac:spMkLst>
              <pc:docMk/>
              <pc:sldMasterMk cId="891149846" sldId="2147483696"/>
              <pc:sldLayoutMk cId="2856722357" sldId="2147483697"/>
              <ac:spMk id="8" creationId="{00000000-0000-0000-0000-000000000000}"/>
            </ac:spMkLst>
          </pc:spChg>
          <pc:spChg chg="mod">
            <ac:chgData name="Fake Test User" userId="SID-0" providerId="Test" clId="FakeClientId" dt="2019-02-01T06:30:11.029" v="24" actId="790"/>
            <ac:spMkLst>
              <pc:docMk/>
              <pc:sldMasterMk cId="891149846" sldId="2147483696"/>
              <pc:sldLayoutMk cId="2856722357" sldId="2147483697"/>
              <ac:spMk id="9" creationId="{00000000-0000-0000-0000-000000000000}"/>
            </ac:spMkLst>
          </pc:spChg>
        </pc:sldLayoutChg>
        <pc:sldLayoutChg chg="modSp">
          <pc:chgData name="Fake Test User" userId="SID-0" providerId="Test" clId="FakeClientId" dt="2019-02-01T06:30:14.639" v="25" actId="790"/>
          <pc:sldLayoutMkLst>
            <pc:docMk/>
            <pc:sldMasterMk cId="891149846" sldId="2147483696"/>
            <pc:sldLayoutMk cId="2607457289" sldId="2147483698"/>
          </pc:sldLayoutMkLst>
          <pc:spChg chg="mod">
            <ac:chgData name="Fake Test User" userId="SID-0" providerId="Test" clId="FakeClientId" dt="2019-02-01T06:30:14.639" v="25" actId="790"/>
            <ac:spMkLst>
              <pc:docMk/>
              <pc:sldMasterMk cId="891149846" sldId="2147483696"/>
              <pc:sldLayoutMk cId="2607457289" sldId="2147483698"/>
              <ac:spMk id="2" creationId="{00000000-0000-0000-0000-000000000000}"/>
            </ac:spMkLst>
          </pc:spChg>
          <pc:spChg chg="mod">
            <ac:chgData name="Fake Test User" userId="SID-0" providerId="Test" clId="FakeClientId" dt="2019-02-01T06:30:14.639" v="25" actId="790"/>
            <ac:spMkLst>
              <pc:docMk/>
              <pc:sldMasterMk cId="891149846" sldId="2147483696"/>
              <pc:sldLayoutMk cId="2607457289" sldId="2147483698"/>
              <ac:spMk id="3" creationId="{00000000-0000-0000-0000-000000000000}"/>
            </ac:spMkLst>
          </pc:spChg>
          <pc:spChg chg="mod">
            <ac:chgData name="Fake Test User" userId="SID-0" providerId="Test" clId="FakeClientId" dt="2019-02-01T06:30:14.639" v="25" actId="790"/>
            <ac:spMkLst>
              <pc:docMk/>
              <pc:sldMasterMk cId="891149846" sldId="2147483696"/>
              <pc:sldLayoutMk cId="2607457289" sldId="2147483698"/>
              <ac:spMk id="4" creationId="{00000000-0000-0000-0000-000000000000}"/>
            </ac:spMkLst>
          </pc:spChg>
          <pc:spChg chg="mod">
            <ac:chgData name="Fake Test User" userId="SID-0" providerId="Test" clId="FakeClientId" dt="2019-02-01T06:30:14.639" v="25" actId="790"/>
            <ac:spMkLst>
              <pc:docMk/>
              <pc:sldMasterMk cId="891149846" sldId="2147483696"/>
              <pc:sldLayoutMk cId="2607457289" sldId="2147483698"/>
              <ac:spMk id="5" creationId="{00000000-0000-0000-0000-000000000000}"/>
            </ac:spMkLst>
          </pc:spChg>
          <pc:spChg chg="mod">
            <ac:chgData name="Fake Test User" userId="SID-0" providerId="Test" clId="FakeClientId" dt="2019-02-01T06:30:14.639" v="25" actId="790"/>
            <ac:spMkLst>
              <pc:docMk/>
              <pc:sldMasterMk cId="891149846" sldId="2147483696"/>
              <pc:sldLayoutMk cId="2607457289" sldId="2147483698"/>
              <ac:spMk id="6" creationId="{00000000-0000-0000-0000-000000000000}"/>
            </ac:spMkLst>
          </pc:spChg>
        </pc:sldLayoutChg>
        <pc:sldLayoutChg chg="modSp">
          <pc:chgData name="Fake Test User" userId="SID-0" providerId="Test" clId="FakeClientId" dt="2019-02-01T06:30:18.779" v="26" actId="790"/>
          <pc:sldLayoutMkLst>
            <pc:docMk/>
            <pc:sldMasterMk cId="891149846" sldId="2147483696"/>
            <pc:sldLayoutMk cId="4003804188" sldId="2147483699"/>
          </pc:sldLayoutMkLst>
          <pc:spChg chg="mod">
            <ac:chgData name="Fake Test User" userId="SID-0" providerId="Test" clId="FakeClientId" dt="2019-02-01T06:30:18.779" v="26" actId="790"/>
            <ac:spMkLst>
              <pc:docMk/>
              <pc:sldMasterMk cId="891149846" sldId="2147483696"/>
              <pc:sldLayoutMk cId="4003804188" sldId="2147483699"/>
              <ac:spMk id="2" creationId="{00000000-0000-0000-0000-000000000000}"/>
            </ac:spMkLst>
          </pc:spChg>
          <pc:spChg chg="mod">
            <ac:chgData name="Fake Test User" userId="SID-0" providerId="Test" clId="FakeClientId" dt="2019-02-01T06:30:18.779" v="26" actId="790"/>
            <ac:spMkLst>
              <pc:docMk/>
              <pc:sldMasterMk cId="891149846" sldId="2147483696"/>
              <pc:sldLayoutMk cId="4003804188" sldId="2147483699"/>
              <ac:spMk id="3" creationId="{00000000-0000-0000-0000-000000000000}"/>
            </ac:spMkLst>
          </pc:spChg>
          <pc:spChg chg="mod">
            <ac:chgData name="Fake Test User" userId="SID-0" providerId="Test" clId="FakeClientId" dt="2019-02-01T06:30:18.779" v="26" actId="790"/>
            <ac:spMkLst>
              <pc:docMk/>
              <pc:sldMasterMk cId="891149846" sldId="2147483696"/>
              <pc:sldLayoutMk cId="4003804188" sldId="2147483699"/>
              <ac:spMk id="4" creationId="{00000000-0000-0000-0000-000000000000}"/>
            </ac:spMkLst>
          </pc:spChg>
          <pc:spChg chg="mod">
            <ac:chgData name="Fake Test User" userId="SID-0" providerId="Test" clId="FakeClientId" dt="2019-02-01T06:30:18.779" v="26" actId="790"/>
            <ac:spMkLst>
              <pc:docMk/>
              <pc:sldMasterMk cId="891149846" sldId="2147483696"/>
              <pc:sldLayoutMk cId="4003804188" sldId="2147483699"/>
              <ac:spMk id="5" creationId="{00000000-0000-0000-0000-000000000000}"/>
            </ac:spMkLst>
          </pc:spChg>
          <pc:spChg chg="mod">
            <ac:chgData name="Fake Test User" userId="SID-0" providerId="Test" clId="FakeClientId" dt="2019-02-01T06:30:18.779" v="26" actId="790"/>
            <ac:spMkLst>
              <pc:docMk/>
              <pc:sldMasterMk cId="891149846" sldId="2147483696"/>
              <pc:sldLayoutMk cId="4003804188" sldId="2147483699"/>
              <ac:spMk id="6" creationId="{00000000-0000-0000-0000-000000000000}"/>
            </ac:spMkLst>
          </pc:spChg>
        </pc:sldLayoutChg>
        <pc:sldLayoutChg chg="modSp">
          <pc:chgData name="Fake Test User" userId="SID-0" providerId="Test" clId="FakeClientId" dt="2019-02-01T06:30:22.701" v="27" actId="790"/>
          <pc:sldLayoutMkLst>
            <pc:docMk/>
            <pc:sldMasterMk cId="891149846" sldId="2147483696"/>
            <pc:sldLayoutMk cId="2672057947" sldId="2147483700"/>
          </pc:sldLayoutMkLst>
          <pc:spChg chg="mod">
            <ac:chgData name="Fake Test User" userId="SID-0" providerId="Test" clId="FakeClientId" dt="2019-02-01T06:30:22.701" v="27" actId="790"/>
            <ac:spMkLst>
              <pc:docMk/>
              <pc:sldMasterMk cId="891149846" sldId="2147483696"/>
              <pc:sldLayoutMk cId="2672057947" sldId="2147483700"/>
              <ac:spMk id="2" creationId="{00000000-0000-0000-0000-000000000000}"/>
            </ac:spMkLst>
          </pc:spChg>
          <pc:spChg chg="mod">
            <ac:chgData name="Fake Test User" userId="SID-0" providerId="Test" clId="FakeClientId" dt="2019-02-01T06:30:22.701" v="27" actId="790"/>
            <ac:spMkLst>
              <pc:docMk/>
              <pc:sldMasterMk cId="891149846" sldId="2147483696"/>
              <pc:sldLayoutMk cId="2672057947" sldId="2147483700"/>
              <ac:spMk id="4" creationId="{00000000-0000-0000-0000-000000000000}"/>
            </ac:spMkLst>
          </pc:spChg>
          <pc:spChg chg="mod">
            <ac:chgData name="Fake Test User" userId="SID-0" providerId="Test" clId="FakeClientId" dt="2019-02-01T06:30:22.701" v="27" actId="790"/>
            <ac:spMkLst>
              <pc:docMk/>
              <pc:sldMasterMk cId="891149846" sldId="2147483696"/>
              <pc:sldLayoutMk cId="2672057947" sldId="2147483700"/>
              <ac:spMk id="5" creationId="{00000000-0000-0000-0000-000000000000}"/>
            </ac:spMkLst>
          </pc:spChg>
          <pc:spChg chg="mod">
            <ac:chgData name="Fake Test User" userId="SID-0" providerId="Test" clId="FakeClientId" dt="2019-02-01T06:30:22.701" v="27" actId="790"/>
            <ac:spMkLst>
              <pc:docMk/>
              <pc:sldMasterMk cId="891149846" sldId="2147483696"/>
              <pc:sldLayoutMk cId="2672057947" sldId="2147483700"/>
              <ac:spMk id="6" creationId="{00000000-0000-0000-0000-000000000000}"/>
            </ac:spMkLst>
          </pc:spChg>
          <pc:spChg chg="mod">
            <ac:chgData name="Fake Test User" userId="SID-0" providerId="Test" clId="FakeClientId" dt="2019-02-01T06:30:22.701" v="27" actId="790"/>
            <ac:spMkLst>
              <pc:docMk/>
              <pc:sldMasterMk cId="891149846" sldId="2147483696"/>
              <pc:sldLayoutMk cId="2672057947" sldId="2147483700"/>
              <ac:spMk id="7" creationId="{00000000-0000-0000-0000-000000000000}"/>
            </ac:spMkLst>
          </pc:spChg>
          <pc:spChg chg="mod">
            <ac:chgData name="Fake Test User" userId="SID-0" providerId="Test" clId="FakeClientId" dt="2019-02-01T06:30:22.701" v="27" actId="790"/>
            <ac:spMkLst>
              <pc:docMk/>
              <pc:sldMasterMk cId="891149846" sldId="2147483696"/>
              <pc:sldLayoutMk cId="2672057947" sldId="2147483700"/>
              <ac:spMk id="9" creationId="{00000000-0000-0000-0000-000000000000}"/>
            </ac:spMkLst>
          </pc:spChg>
        </pc:sldLayoutChg>
        <pc:sldLayoutChg chg="modSp">
          <pc:chgData name="Fake Test User" userId="SID-0" providerId="Test" clId="FakeClientId" dt="2019-02-01T06:30:28.341" v="28" actId="790"/>
          <pc:sldLayoutMkLst>
            <pc:docMk/>
            <pc:sldMasterMk cId="891149846" sldId="2147483696"/>
            <pc:sldLayoutMk cId="2501068388" sldId="2147483701"/>
          </pc:sldLayoutMkLst>
          <pc:spChg chg="mod">
            <ac:chgData name="Fake Test User" userId="SID-0" providerId="Test" clId="FakeClientId" dt="2019-02-01T06:30:28.341" v="28" actId="790"/>
            <ac:spMkLst>
              <pc:docMk/>
              <pc:sldMasterMk cId="891149846" sldId="2147483696"/>
              <pc:sldLayoutMk cId="2501068388" sldId="2147483701"/>
              <ac:spMk id="2" creationId="{00000000-0000-0000-0000-000000000000}"/>
            </ac:spMkLst>
          </pc:spChg>
          <pc:spChg chg="mod">
            <ac:chgData name="Fake Test User" userId="SID-0" providerId="Test" clId="FakeClientId" dt="2019-02-01T06:30:28.341" v="28" actId="790"/>
            <ac:spMkLst>
              <pc:docMk/>
              <pc:sldMasterMk cId="891149846" sldId="2147483696"/>
              <pc:sldLayoutMk cId="2501068388" sldId="2147483701"/>
              <ac:spMk id="3" creationId="{00000000-0000-0000-0000-000000000000}"/>
            </ac:spMkLst>
          </pc:spChg>
          <pc:spChg chg="mod">
            <ac:chgData name="Fake Test User" userId="SID-0" providerId="Test" clId="FakeClientId" dt="2019-02-01T06:30:28.341" v="28" actId="790"/>
            <ac:spMkLst>
              <pc:docMk/>
              <pc:sldMasterMk cId="891149846" sldId="2147483696"/>
              <pc:sldLayoutMk cId="2501068388" sldId="2147483701"/>
              <ac:spMk id="5" creationId="{00000000-0000-0000-0000-000000000000}"/>
            </ac:spMkLst>
          </pc:spChg>
          <pc:spChg chg="mod">
            <ac:chgData name="Fake Test User" userId="SID-0" providerId="Test" clId="FakeClientId" dt="2019-02-01T06:30:28.341" v="28" actId="790"/>
            <ac:spMkLst>
              <pc:docMk/>
              <pc:sldMasterMk cId="891149846" sldId="2147483696"/>
              <pc:sldLayoutMk cId="2501068388" sldId="2147483701"/>
              <ac:spMk id="7" creationId="{00000000-0000-0000-0000-000000000000}"/>
            </ac:spMkLst>
          </pc:spChg>
          <pc:spChg chg="mod">
            <ac:chgData name="Fake Test User" userId="SID-0" providerId="Test" clId="FakeClientId" dt="2019-02-01T06:30:28.341" v="28" actId="790"/>
            <ac:spMkLst>
              <pc:docMk/>
              <pc:sldMasterMk cId="891149846" sldId="2147483696"/>
              <pc:sldLayoutMk cId="2501068388" sldId="2147483701"/>
              <ac:spMk id="8" creationId="{00000000-0000-0000-0000-000000000000}"/>
            </ac:spMkLst>
          </pc:spChg>
          <pc:spChg chg="mod">
            <ac:chgData name="Fake Test User" userId="SID-0" providerId="Test" clId="FakeClientId" dt="2019-02-01T06:30:28.341" v="28" actId="790"/>
            <ac:spMkLst>
              <pc:docMk/>
              <pc:sldMasterMk cId="891149846" sldId="2147483696"/>
              <pc:sldLayoutMk cId="2501068388" sldId="2147483701"/>
              <ac:spMk id="9" creationId="{00000000-0000-0000-0000-000000000000}"/>
            </ac:spMkLst>
          </pc:spChg>
          <pc:spChg chg="mod">
            <ac:chgData name="Fake Test User" userId="SID-0" providerId="Test" clId="FakeClientId" dt="2019-02-01T06:30:28.341" v="28" actId="790"/>
            <ac:spMkLst>
              <pc:docMk/>
              <pc:sldMasterMk cId="891149846" sldId="2147483696"/>
              <pc:sldLayoutMk cId="2501068388" sldId="2147483701"/>
              <ac:spMk id="11" creationId="{00000000-0000-0000-0000-000000000000}"/>
            </ac:spMkLst>
          </pc:spChg>
          <pc:spChg chg="mod">
            <ac:chgData name="Fake Test User" userId="SID-0" providerId="Test" clId="FakeClientId" dt="2019-02-01T06:30:28.341" v="28" actId="790"/>
            <ac:spMkLst>
              <pc:docMk/>
              <pc:sldMasterMk cId="891149846" sldId="2147483696"/>
              <pc:sldLayoutMk cId="2501068388" sldId="2147483701"/>
              <ac:spMk id="13" creationId="{00000000-0000-0000-0000-000000000000}"/>
            </ac:spMkLst>
          </pc:spChg>
        </pc:sldLayoutChg>
        <pc:sldLayoutChg chg="modSp">
          <pc:chgData name="Fake Test User" userId="SID-0" providerId="Test" clId="FakeClientId" dt="2019-02-01T06:30:32.247" v="29" actId="790"/>
          <pc:sldLayoutMkLst>
            <pc:docMk/>
            <pc:sldMasterMk cId="891149846" sldId="2147483696"/>
            <pc:sldLayoutMk cId="4130002280" sldId="2147483702"/>
          </pc:sldLayoutMkLst>
          <pc:spChg chg="mod">
            <ac:chgData name="Fake Test User" userId="SID-0" providerId="Test" clId="FakeClientId" dt="2019-02-01T06:30:32.247" v="29" actId="790"/>
            <ac:spMkLst>
              <pc:docMk/>
              <pc:sldMasterMk cId="891149846" sldId="2147483696"/>
              <pc:sldLayoutMk cId="4130002280" sldId="2147483702"/>
              <ac:spMk id="2" creationId="{00000000-0000-0000-0000-000000000000}"/>
            </ac:spMkLst>
          </pc:spChg>
          <pc:spChg chg="mod">
            <ac:chgData name="Fake Test User" userId="SID-0" providerId="Test" clId="FakeClientId" dt="2019-02-01T06:30:32.247" v="29" actId="790"/>
            <ac:spMkLst>
              <pc:docMk/>
              <pc:sldMasterMk cId="891149846" sldId="2147483696"/>
              <pc:sldLayoutMk cId="4130002280" sldId="2147483702"/>
              <ac:spMk id="3" creationId="{00000000-0000-0000-0000-000000000000}"/>
            </ac:spMkLst>
          </pc:spChg>
          <pc:spChg chg="mod">
            <ac:chgData name="Fake Test User" userId="SID-0" providerId="Test" clId="FakeClientId" dt="2019-02-01T06:30:32.247" v="29" actId="790"/>
            <ac:spMkLst>
              <pc:docMk/>
              <pc:sldMasterMk cId="891149846" sldId="2147483696"/>
              <pc:sldLayoutMk cId="4130002280" sldId="2147483702"/>
              <ac:spMk id="4" creationId="{00000000-0000-0000-0000-000000000000}"/>
            </ac:spMkLst>
          </pc:spChg>
          <pc:spChg chg="mod">
            <ac:chgData name="Fake Test User" userId="SID-0" providerId="Test" clId="FakeClientId" dt="2019-02-01T06:30:32.247" v="29" actId="790"/>
            <ac:spMkLst>
              <pc:docMk/>
              <pc:sldMasterMk cId="891149846" sldId="2147483696"/>
              <pc:sldLayoutMk cId="4130002280" sldId="2147483702"/>
              <ac:spMk id="5" creationId="{00000000-0000-0000-0000-000000000000}"/>
            </ac:spMkLst>
          </pc:spChg>
        </pc:sldLayoutChg>
        <pc:sldLayoutChg chg="modSp">
          <pc:chgData name="Fake Test User" userId="SID-0" providerId="Test" clId="FakeClientId" dt="2019-02-01T06:30:36.559" v="30" actId="790"/>
          <pc:sldLayoutMkLst>
            <pc:docMk/>
            <pc:sldMasterMk cId="891149846" sldId="2147483696"/>
            <pc:sldLayoutMk cId="669437400" sldId="2147483703"/>
          </pc:sldLayoutMkLst>
          <pc:spChg chg="mod">
            <ac:chgData name="Fake Test User" userId="SID-0" providerId="Test" clId="FakeClientId" dt="2019-02-01T06:30:36.559" v="30" actId="790"/>
            <ac:spMkLst>
              <pc:docMk/>
              <pc:sldMasterMk cId="891149846" sldId="2147483696"/>
              <pc:sldLayoutMk cId="669437400" sldId="2147483703"/>
              <ac:spMk id="2" creationId="{00000000-0000-0000-0000-000000000000}"/>
            </ac:spMkLst>
          </pc:spChg>
          <pc:spChg chg="mod">
            <ac:chgData name="Fake Test User" userId="SID-0" providerId="Test" clId="FakeClientId" dt="2019-02-01T06:30:36.559" v="30" actId="790"/>
            <ac:spMkLst>
              <pc:docMk/>
              <pc:sldMasterMk cId="891149846" sldId="2147483696"/>
              <pc:sldLayoutMk cId="669437400" sldId="2147483703"/>
              <ac:spMk id="3" creationId="{00000000-0000-0000-0000-000000000000}"/>
            </ac:spMkLst>
          </pc:spChg>
          <pc:spChg chg="mod">
            <ac:chgData name="Fake Test User" userId="SID-0" providerId="Test" clId="FakeClientId" dt="2019-02-01T06:30:36.559" v="30" actId="790"/>
            <ac:spMkLst>
              <pc:docMk/>
              <pc:sldMasterMk cId="891149846" sldId="2147483696"/>
              <pc:sldLayoutMk cId="669437400" sldId="2147483703"/>
              <ac:spMk id="4" creationId="{00000000-0000-0000-0000-000000000000}"/>
            </ac:spMkLst>
          </pc:spChg>
        </pc:sldLayoutChg>
        <pc:sldLayoutChg chg="modSp">
          <pc:chgData name="Fake Test User" userId="SID-0" providerId="Test" clId="FakeClientId" dt="2019-02-01T06:30:40.793" v="31" actId="790"/>
          <pc:sldLayoutMkLst>
            <pc:docMk/>
            <pc:sldMasterMk cId="891149846" sldId="2147483696"/>
            <pc:sldLayoutMk cId="3761579140" sldId="2147483704"/>
          </pc:sldLayoutMkLst>
          <pc:spChg chg="mod">
            <ac:chgData name="Fake Test User" userId="SID-0" providerId="Test" clId="FakeClientId" dt="2019-02-01T06:30:40.793" v="31" actId="790"/>
            <ac:spMkLst>
              <pc:docMk/>
              <pc:sldMasterMk cId="891149846" sldId="2147483696"/>
              <pc:sldLayoutMk cId="3761579140" sldId="2147483704"/>
              <ac:spMk id="2" creationId="{00000000-0000-0000-0000-000000000000}"/>
            </ac:spMkLst>
          </pc:spChg>
          <pc:spChg chg="mod">
            <ac:chgData name="Fake Test User" userId="SID-0" providerId="Test" clId="FakeClientId" dt="2019-02-01T06:30:40.793" v="31" actId="790"/>
            <ac:spMkLst>
              <pc:docMk/>
              <pc:sldMasterMk cId="891149846" sldId="2147483696"/>
              <pc:sldLayoutMk cId="3761579140" sldId="2147483704"/>
              <ac:spMk id="3" creationId="{00000000-0000-0000-0000-000000000000}"/>
            </ac:spMkLst>
          </pc:spChg>
          <pc:spChg chg="mod">
            <ac:chgData name="Fake Test User" userId="SID-0" providerId="Test" clId="FakeClientId" dt="2019-02-01T06:30:40.793" v="31" actId="790"/>
            <ac:spMkLst>
              <pc:docMk/>
              <pc:sldMasterMk cId="891149846" sldId="2147483696"/>
              <pc:sldLayoutMk cId="3761579140" sldId="2147483704"/>
              <ac:spMk id="4" creationId="{00000000-0000-0000-0000-000000000000}"/>
            </ac:spMkLst>
          </pc:spChg>
          <pc:spChg chg="mod">
            <ac:chgData name="Fake Test User" userId="SID-0" providerId="Test" clId="FakeClientId" dt="2019-02-01T06:30:40.793" v="31" actId="790"/>
            <ac:spMkLst>
              <pc:docMk/>
              <pc:sldMasterMk cId="891149846" sldId="2147483696"/>
              <pc:sldLayoutMk cId="3761579140" sldId="2147483704"/>
              <ac:spMk id="5" creationId="{00000000-0000-0000-0000-000000000000}"/>
            </ac:spMkLst>
          </pc:spChg>
          <pc:spChg chg="mod">
            <ac:chgData name="Fake Test User" userId="SID-0" providerId="Test" clId="FakeClientId" dt="2019-02-01T06:30:40.793" v="31" actId="790"/>
            <ac:spMkLst>
              <pc:docMk/>
              <pc:sldMasterMk cId="891149846" sldId="2147483696"/>
              <pc:sldLayoutMk cId="3761579140" sldId="2147483704"/>
              <ac:spMk id="6" creationId="{00000000-0000-0000-0000-000000000000}"/>
            </ac:spMkLst>
          </pc:spChg>
          <pc:spChg chg="mod">
            <ac:chgData name="Fake Test User" userId="SID-0" providerId="Test" clId="FakeClientId" dt="2019-02-01T06:30:40.793" v="31" actId="790"/>
            <ac:spMkLst>
              <pc:docMk/>
              <pc:sldMasterMk cId="891149846" sldId="2147483696"/>
              <pc:sldLayoutMk cId="3761579140" sldId="2147483704"/>
              <ac:spMk id="7" creationId="{00000000-0000-0000-0000-000000000000}"/>
            </ac:spMkLst>
          </pc:spChg>
        </pc:sldLayoutChg>
        <pc:sldLayoutChg chg="modSp">
          <pc:chgData name="Fake Test User" userId="SID-0" providerId="Test" clId="FakeClientId" dt="2019-02-01T06:30:46.402" v="32" actId="790"/>
          <pc:sldLayoutMkLst>
            <pc:docMk/>
            <pc:sldMasterMk cId="891149846" sldId="2147483696"/>
            <pc:sldLayoutMk cId="1337183569" sldId="2147483705"/>
          </pc:sldLayoutMkLst>
          <pc:spChg chg="mod">
            <ac:chgData name="Fake Test User" userId="SID-0" providerId="Test" clId="FakeClientId" dt="2019-02-01T06:30:46.402" v="32" actId="790"/>
            <ac:spMkLst>
              <pc:docMk/>
              <pc:sldMasterMk cId="891149846" sldId="2147483696"/>
              <pc:sldLayoutMk cId="1337183569" sldId="2147483705"/>
              <ac:spMk id="2" creationId="{00000000-0000-0000-0000-000000000000}"/>
            </ac:spMkLst>
          </pc:spChg>
          <pc:spChg chg="mod">
            <ac:chgData name="Fake Test User" userId="SID-0" providerId="Test" clId="FakeClientId" dt="2019-02-01T06:30:46.402" v="32" actId="790"/>
            <ac:spMkLst>
              <pc:docMk/>
              <pc:sldMasterMk cId="891149846" sldId="2147483696"/>
              <pc:sldLayoutMk cId="1337183569" sldId="2147483705"/>
              <ac:spMk id="3" creationId="{00000000-0000-0000-0000-000000000000}"/>
            </ac:spMkLst>
          </pc:spChg>
          <pc:spChg chg="mod">
            <ac:chgData name="Fake Test User" userId="SID-0" providerId="Test" clId="FakeClientId" dt="2019-02-01T06:30:46.402" v="32" actId="790"/>
            <ac:spMkLst>
              <pc:docMk/>
              <pc:sldMasterMk cId="891149846" sldId="2147483696"/>
              <pc:sldLayoutMk cId="1337183569" sldId="2147483705"/>
              <ac:spMk id="4" creationId="{00000000-0000-0000-0000-000000000000}"/>
            </ac:spMkLst>
          </pc:spChg>
          <pc:spChg chg="mod">
            <ac:chgData name="Fake Test User" userId="SID-0" providerId="Test" clId="FakeClientId" dt="2019-02-01T06:30:46.402" v="32" actId="790"/>
            <ac:spMkLst>
              <pc:docMk/>
              <pc:sldMasterMk cId="891149846" sldId="2147483696"/>
              <pc:sldLayoutMk cId="1337183569" sldId="2147483705"/>
              <ac:spMk id="5" creationId="{00000000-0000-0000-0000-000000000000}"/>
            </ac:spMkLst>
          </pc:spChg>
          <pc:spChg chg="mod">
            <ac:chgData name="Fake Test User" userId="SID-0" providerId="Test" clId="FakeClientId" dt="2019-02-01T06:30:46.402" v="32" actId="790"/>
            <ac:spMkLst>
              <pc:docMk/>
              <pc:sldMasterMk cId="891149846" sldId="2147483696"/>
              <pc:sldLayoutMk cId="1337183569" sldId="2147483705"/>
              <ac:spMk id="6" creationId="{00000000-0000-0000-0000-000000000000}"/>
            </ac:spMkLst>
          </pc:spChg>
          <pc:spChg chg="mod">
            <ac:chgData name="Fake Test User" userId="SID-0" providerId="Test" clId="FakeClientId" dt="2019-02-01T06:30:46.402" v="32" actId="790"/>
            <ac:spMkLst>
              <pc:docMk/>
              <pc:sldMasterMk cId="891149846" sldId="2147483696"/>
              <pc:sldLayoutMk cId="1337183569" sldId="2147483705"/>
              <ac:spMk id="7" creationId="{00000000-0000-0000-0000-000000000000}"/>
            </ac:spMkLst>
          </pc:spChg>
        </pc:sldLayoutChg>
        <pc:sldLayoutChg chg="modSp">
          <pc:chgData name="Fake Test User" userId="SID-0" providerId="Test" clId="FakeClientId" dt="2019-02-01T06:30:50.668" v="33" actId="790"/>
          <pc:sldLayoutMkLst>
            <pc:docMk/>
            <pc:sldMasterMk cId="891149846" sldId="2147483696"/>
            <pc:sldLayoutMk cId="3288223031" sldId="2147483706"/>
          </pc:sldLayoutMkLst>
          <pc:spChg chg="mod">
            <ac:chgData name="Fake Test User" userId="SID-0" providerId="Test" clId="FakeClientId" dt="2019-02-01T06:30:50.668" v="33" actId="790"/>
            <ac:spMkLst>
              <pc:docMk/>
              <pc:sldMasterMk cId="891149846" sldId="2147483696"/>
              <pc:sldLayoutMk cId="3288223031" sldId="2147483706"/>
              <ac:spMk id="2" creationId="{00000000-0000-0000-0000-000000000000}"/>
            </ac:spMkLst>
          </pc:spChg>
          <pc:spChg chg="mod">
            <ac:chgData name="Fake Test User" userId="SID-0" providerId="Test" clId="FakeClientId" dt="2019-02-01T06:30:50.668" v="33" actId="790"/>
            <ac:spMkLst>
              <pc:docMk/>
              <pc:sldMasterMk cId="891149846" sldId="2147483696"/>
              <pc:sldLayoutMk cId="3288223031" sldId="2147483706"/>
              <ac:spMk id="3" creationId="{00000000-0000-0000-0000-000000000000}"/>
            </ac:spMkLst>
          </pc:spChg>
          <pc:spChg chg="mod">
            <ac:chgData name="Fake Test User" userId="SID-0" providerId="Test" clId="FakeClientId" dt="2019-02-01T06:30:50.668" v="33" actId="790"/>
            <ac:spMkLst>
              <pc:docMk/>
              <pc:sldMasterMk cId="891149846" sldId="2147483696"/>
              <pc:sldLayoutMk cId="3288223031" sldId="2147483706"/>
              <ac:spMk id="4" creationId="{00000000-0000-0000-0000-000000000000}"/>
            </ac:spMkLst>
          </pc:spChg>
          <pc:spChg chg="mod">
            <ac:chgData name="Fake Test User" userId="SID-0" providerId="Test" clId="FakeClientId" dt="2019-02-01T06:30:50.668" v="33" actId="790"/>
            <ac:spMkLst>
              <pc:docMk/>
              <pc:sldMasterMk cId="891149846" sldId="2147483696"/>
              <pc:sldLayoutMk cId="3288223031" sldId="2147483706"/>
              <ac:spMk id="5" creationId="{00000000-0000-0000-0000-000000000000}"/>
            </ac:spMkLst>
          </pc:spChg>
          <pc:spChg chg="mod">
            <ac:chgData name="Fake Test User" userId="SID-0" providerId="Test" clId="FakeClientId" dt="2019-02-01T06:30:50.668" v="33" actId="790"/>
            <ac:spMkLst>
              <pc:docMk/>
              <pc:sldMasterMk cId="891149846" sldId="2147483696"/>
              <pc:sldLayoutMk cId="3288223031" sldId="2147483706"/>
              <ac:spMk id="6" creationId="{00000000-0000-0000-0000-000000000000}"/>
            </ac:spMkLst>
          </pc:spChg>
        </pc:sldLayoutChg>
        <pc:sldLayoutChg chg="modSp">
          <pc:chgData name="Fake Test User" userId="SID-0" providerId="Test" clId="FakeClientId" dt="2019-02-01T06:31:04.276" v="35" actId="790"/>
          <pc:sldLayoutMkLst>
            <pc:docMk/>
            <pc:sldMasterMk cId="891149846" sldId="2147483696"/>
            <pc:sldLayoutMk cId="4218807633" sldId="2147483707"/>
          </pc:sldLayoutMkLst>
          <pc:spChg chg="mod">
            <ac:chgData name="Fake Test User" userId="SID-0" providerId="Test" clId="FakeClientId" dt="2019-02-01T06:30:54.620" v="34" actId="790"/>
            <ac:spMkLst>
              <pc:docMk/>
              <pc:sldMasterMk cId="891149846" sldId="2147483696"/>
              <pc:sldLayoutMk cId="4218807633" sldId="2147483707"/>
              <ac:spMk id="2" creationId="{00000000-0000-0000-0000-000000000000}"/>
            </ac:spMkLst>
          </pc:spChg>
          <pc:spChg chg="mod">
            <ac:chgData name="Fake Test User" userId="SID-0" providerId="Test" clId="FakeClientId" dt="2019-02-01T06:30:54.620" v="34" actId="790"/>
            <ac:spMkLst>
              <pc:docMk/>
              <pc:sldMasterMk cId="891149846" sldId="2147483696"/>
              <pc:sldLayoutMk cId="4218807633" sldId="2147483707"/>
              <ac:spMk id="3" creationId="{00000000-0000-0000-0000-000000000000}"/>
            </ac:spMkLst>
          </pc:spChg>
          <pc:spChg chg="mod">
            <ac:chgData name="Fake Test User" userId="SID-0" providerId="Test" clId="FakeClientId" dt="2019-02-01T06:31:04.276" v="35" actId="790"/>
            <ac:spMkLst>
              <pc:docMk/>
              <pc:sldMasterMk cId="891149846" sldId="2147483696"/>
              <pc:sldLayoutMk cId="4218807633" sldId="2147483707"/>
              <ac:spMk id="4" creationId="{00000000-0000-0000-0000-000000000000}"/>
            </ac:spMkLst>
          </pc:spChg>
          <pc:spChg chg="mod">
            <ac:chgData name="Fake Test User" userId="SID-0" providerId="Test" clId="FakeClientId" dt="2019-02-01T06:30:54.620" v="34" actId="790"/>
            <ac:spMkLst>
              <pc:docMk/>
              <pc:sldMasterMk cId="891149846" sldId="2147483696"/>
              <pc:sldLayoutMk cId="4218807633" sldId="2147483707"/>
              <ac:spMk id="5" creationId="{00000000-0000-0000-0000-000000000000}"/>
            </ac:spMkLst>
          </pc:spChg>
          <pc:spChg chg="mod">
            <ac:chgData name="Fake Test User" userId="SID-0" providerId="Test" clId="FakeClientId" dt="2019-02-01T06:30:54.620" v="34" actId="790"/>
            <ac:spMkLst>
              <pc:docMk/>
              <pc:sldMasterMk cId="891149846" sldId="2147483696"/>
              <pc:sldLayoutMk cId="4218807633" sldId="2147483707"/>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a:p>
        </p:txBody>
      </p:sp>
      <p:sp>
        <p:nvSpPr>
          <p:cNvPr id="3" name="2 datos vietos rezervavimo ženklas"/>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5672706-C975-440E-A82C-A35D211008C2}" type="datetime1">
              <a:rPr lang="lt-LT" smtClean="0"/>
              <a:t>2022-03-29</a:t>
            </a:fld>
            <a:endParaRPr lang="lt-LT"/>
          </a:p>
        </p:txBody>
      </p:sp>
      <p:sp>
        <p:nvSpPr>
          <p:cNvPr id="4" name="3 poraštės vietos rezervavimo ženklas"/>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a:p>
        </p:txBody>
      </p:sp>
      <p:sp>
        <p:nvSpPr>
          <p:cNvPr id="5" name="4 skaidrės numerio vietos rezervavimo ženklas"/>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73FB42-312D-429D-A89D-91E21C85F0BA}" type="slidenum">
              <a:rPr lang="lt-LT" smtClean="0"/>
              <a:t>‹#›</a:t>
            </a:fld>
            <a:endParaRPr lang="lt-LT"/>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t-LT" noProof="0"/>
          </a:p>
        </p:txBody>
      </p:sp>
      <p:sp>
        <p:nvSpPr>
          <p:cNvPr id="3" name="2 datos vietos rezervavimo ženklas"/>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F7E2283-4384-4345-91FB-B98D2D70D390}" type="datetime1">
              <a:rPr lang="lt-LT" noProof="0" smtClean="0"/>
              <a:t>2022-03-29</a:t>
            </a:fld>
            <a:endParaRPr lang="lt-LT" noProof="0"/>
          </a:p>
        </p:txBody>
      </p:sp>
      <p:sp>
        <p:nvSpPr>
          <p:cNvPr id="4" name="3 skaidrės vaizdo vietos rezervavimo ženklas"/>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t-LT" noProof="0"/>
          </a:p>
        </p:txBody>
      </p:sp>
      <p:sp>
        <p:nvSpPr>
          <p:cNvPr id="5" name="4 pastabų vietos rezervavimo ženklas"/>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6" name="5 poraštės vietos rezervavimo ženklas"/>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t-LT" noProof="0"/>
          </a:p>
        </p:txBody>
      </p:sp>
      <p:sp>
        <p:nvSpPr>
          <p:cNvPr id="7" name="6 skaidrės numerio vietos rezervavimo ženklas"/>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809D77-6270-417D-B912-9E40620F0D03}" type="slidenum">
              <a:rPr lang="lt-LT" noProof="0" smtClean="0"/>
              <a:t>‹#›</a:t>
            </a:fld>
            <a:endParaRPr lang="lt-LT" noProof="0"/>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rtl="0"/>
            <a:fld id="{37809D77-6270-417D-B912-9E40620F0D03}" type="slidenum">
              <a:rPr lang="lt-LT" smtClean="0"/>
              <a:t>1</a:t>
            </a:fld>
            <a:endParaRPr lang="lt-LT"/>
          </a:p>
        </p:txBody>
      </p:sp>
    </p:spTree>
    <p:extLst>
      <p:ext uri="{BB962C8B-B14F-4D97-AF65-F5344CB8AC3E}">
        <p14:creationId xmlns:p14="http://schemas.microsoft.com/office/powerpoint/2010/main" val="411026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adinė skaidrė">
    <p:spTree>
      <p:nvGrpSpPr>
        <p:cNvPr id="1" name=""/>
        <p:cNvGrpSpPr/>
        <p:nvPr/>
      </p:nvGrpSpPr>
      <p:grpSpPr>
        <a:xfrm>
          <a:off x="0" y="0"/>
          <a:ext cx="0" cy="0"/>
          <a:chOff x="0" y="0"/>
          <a:chExt cx="0" cy="0"/>
        </a:xfrm>
      </p:grpSpPr>
      <p:sp>
        <p:nvSpPr>
          <p:cNvPr id="2" name="1 pavadinimas"/>
          <p:cNvSpPr>
            <a:spLocks noGrp="1"/>
          </p:cNvSpPr>
          <p:nvPr>
            <p:ph type="ctrTitle" hasCustomPrompt="1"/>
          </p:nvPr>
        </p:nvSpPr>
        <p:spPr>
          <a:xfrm>
            <a:off x="914400" y="0"/>
            <a:ext cx="10363200" cy="4267200"/>
          </a:xfrm>
        </p:spPr>
        <p:txBody>
          <a:bodyPr rtlCol="0" anchor="b">
            <a:noAutofit/>
          </a:bodyPr>
          <a:lstStyle>
            <a:lvl1pPr>
              <a:lnSpc>
                <a:spcPct val="100000"/>
              </a:lnSpc>
              <a:defRPr sz="6600">
                <a:solidFill>
                  <a:schemeClr val="accent1">
                    <a:lumMod val="50000"/>
                  </a:schemeClr>
                </a:solidFill>
              </a:defRPr>
            </a:lvl1pPr>
          </a:lstStyle>
          <a:p>
            <a:pPr rtl="0"/>
            <a:r>
              <a:rPr lang="lt-LT" noProof="0"/>
              <a:t>Spustelėkite, jei norite redaguoti ruošinio pavadinimo stilių</a:t>
            </a:r>
          </a:p>
        </p:txBody>
      </p:sp>
      <p:sp>
        <p:nvSpPr>
          <p:cNvPr id="3" name="2 paantraštė"/>
          <p:cNvSpPr>
            <a:spLocks noGrp="1"/>
          </p:cNvSpPr>
          <p:nvPr>
            <p:ph type="subTitle" idx="1" hasCustomPrompt="1"/>
          </p:nvPr>
        </p:nvSpPr>
        <p:spPr>
          <a:xfrm>
            <a:off x="1828800" y="4343399"/>
            <a:ext cx="8534400" cy="1219200"/>
          </a:xfrm>
        </p:spPr>
        <p:txBody>
          <a:bodyPr rtlCol="0">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lt-LT" noProof="0"/>
              <a:t>Spustelėję redaguokite šablono paantraštės stilių</a:t>
            </a:r>
          </a:p>
        </p:txBody>
      </p:sp>
      <p:sp>
        <p:nvSpPr>
          <p:cNvPr id="9" name="8 poraštės vietos rezervavimo ženklas"/>
          <p:cNvSpPr>
            <a:spLocks noGrp="1"/>
          </p:cNvSpPr>
          <p:nvPr>
            <p:ph type="ftr" sz="quarter" idx="12"/>
          </p:nvPr>
        </p:nvSpPr>
        <p:spPr/>
        <p:txBody>
          <a:bodyPr rtlCol="0"/>
          <a:lstStyle>
            <a:lvl1pPr>
              <a:defRPr>
                <a:solidFill>
                  <a:schemeClr val="tx2"/>
                </a:solidFill>
              </a:defRPr>
            </a:lvl1pPr>
          </a:lstStyle>
          <a:p>
            <a:pPr rtl="0"/>
            <a:r>
              <a:rPr lang="lt-LT" noProof="0"/>
              <a:t>Įtraukti poraštę</a:t>
            </a:r>
          </a:p>
        </p:txBody>
      </p:sp>
      <p:sp>
        <p:nvSpPr>
          <p:cNvPr id="7" name="6 datos vietos rezervavimo ženklas"/>
          <p:cNvSpPr>
            <a:spLocks noGrp="1"/>
          </p:cNvSpPr>
          <p:nvPr>
            <p:ph type="dt" sz="half" idx="10"/>
          </p:nvPr>
        </p:nvSpPr>
        <p:spPr/>
        <p:txBody>
          <a:bodyPr rtlCol="0"/>
          <a:lstStyle>
            <a:lvl1pPr>
              <a:defRPr>
                <a:solidFill>
                  <a:schemeClr val="tx2"/>
                </a:solidFill>
              </a:defRPr>
            </a:lvl1pPr>
          </a:lstStyle>
          <a:p>
            <a:pPr rtl="0"/>
            <a:fld id="{82CF69E7-71F6-4BFA-A976-E1699C76E62F}" type="datetime1">
              <a:rPr lang="lt-LT" noProof="0" smtClean="0"/>
              <a:t>2022-03-29</a:t>
            </a:fld>
            <a:endParaRPr lang="lt-LT" noProof="0"/>
          </a:p>
        </p:txBody>
      </p:sp>
      <p:sp>
        <p:nvSpPr>
          <p:cNvPr id="8" name="7 skaidrės numerio vietos rezervavimo ženklas"/>
          <p:cNvSpPr>
            <a:spLocks noGrp="1"/>
          </p:cNvSpPr>
          <p:nvPr>
            <p:ph type="sldNum" sz="quarter" idx="11"/>
          </p:nvPr>
        </p:nvSpPr>
        <p:spPr/>
        <p:txBody>
          <a:bodyPr rtlCol="0"/>
          <a:lstStyle>
            <a:lvl1pPr>
              <a:defRPr>
                <a:solidFill>
                  <a:schemeClr val="tx2"/>
                </a:solidFill>
              </a:defRPr>
            </a:lvl1pPr>
          </a:lstStyle>
          <a:p>
            <a:pPr rtl="0"/>
            <a:fld id="{401CF334-2D5C-4859-84A6-CA7E6E43FAEB}" type="slidenum">
              <a:rPr lang="lt-LT" noProof="0" smtClean="0"/>
              <a:pPr/>
              <a:t>‹#›</a:t>
            </a:fld>
            <a:endParaRPr lang="lt-LT" noProof="0"/>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Spustelėkite, jei norite redaguoti ruošinio pavadinimo stilių</a:t>
            </a:r>
          </a:p>
        </p:txBody>
      </p:sp>
      <p:sp>
        <p:nvSpPr>
          <p:cNvPr id="3" name="2 vertikalaus teksto vietos rezervavimo ženklas"/>
          <p:cNvSpPr>
            <a:spLocks noGrp="1"/>
          </p:cNvSpPr>
          <p:nvPr>
            <p:ph type="body" orient="vert" idx="1" hasCustomPrompt="1"/>
          </p:nvPr>
        </p:nvSpPr>
        <p:spPr/>
        <p:txBody>
          <a:bodyPr vert="eaVert" rtlCol="0"/>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5" name="4 poraštės vietos rezervavimo ženklas"/>
          <p:cNvSpPr>
            <a:spLocks noGrp="1"/>
          </p:cNvSpPr>
          <p:nvPr>
            <p:ph type="ftr" sz="quarter" idx="11"/>
          </p:nvPr>
        </p:nvSpPr>
        <p:spPr/>
        <p:txBody>
          <a:bodyPr rtlCol="0"/>
          <a:lstStyle>
            <a:lvl1pPr>
              <a:defRPr>
                <a:solidFill>
                  <a:schemeClr val="tx2"/>
                </a:solidFill>
              </a:defRPr>
            </a:lvl1pPr>
          </a:lstStyle>
          <a:p>
            <a:pPr rtl="0"/>
            <a:r>
              <a:rPr lang="lt-LT" noProof="0"/>
              <a:t>Įtraukti poraštę</a:t>
            </a:r>
          </a:p>
        </p:txBody>
      </p:sp>
      <p:sp>
        <p:nvSpPr>
          <p:cNvPr id="4" name="3 datos vietos rezervavimo ženklas"/>
          <p:cNvSpPr>
            <a:spLocks noGrp="1"/>
          </p:cNvSpPr>
          <p:nvPr>
            <p:ph type="dt" sz="half" idx="10"/>
          </p:nvPr>
        </p:nvSpPr>
        <p:spPr/>
        <p:txBody>
          <a:bodyPr rtlCol="0"/>
          <a:lstStyle>
            <a:lvl1pPr>
              <a:defRPr>
                <a:solidFill>
                  <a:schemeClr val="tx2"/>
                </a:solidFill>
              </a:defRPr>
            </a:lvl1pPr>
          </a:lstStyle>
          <a:p>
            <a:pPr rtl="0"/>
            <a:fld id="{C6870B1E-5B97-4E33-B5BD-9E6AB5743C1D}" type="datetime1">
              <a:rPr lang="lt-LT" noProof="0" smtClean="0"/>
              <a:t>2022-03-29</a:t>
            </a:fld>
            <a:endParaRPr lang="lt-LT" noProof="0"/>
          </a:p>
        </p:txBody>
      </p:sp>
      <p:sp>
        <p:nvSpPr>
          <p:cNvPr id="6" name="5 skaidrės numerio vietos rezervavimo ženklas"/>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lt-LT" noProof="0" smtClean="0"/>
              <a:pPr/>
              <a:t>‹#›</a:t>
            </a:fld>
            <a:endParaRPr lang="lt-LT" noProof="0"/>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hasCustomPrompt="1"/>
          </p:nvPr>
        </p:nvSpPr>
        <p:spPr>
          <a:xfrm>
            <a:off x="8839200" y="274639"/>
            <a:ext cx="2743200" cy="4983161"/>
          </a:xfrm>
        </p:spPr>
        <p:txBody>
          <a:bodyPr vert="eaVert" rtlCol="0"/>
          <a:lstStyle/>
          <a:p>
            <a:pPr rtl="0"/>
            <a:r>
              <a:rPr lang="lt-LT" noProof="0"/>
              <a:t>Spustelėkite, jei norite redaguoti ruošinio pavadinimo stilių</a:t>
            </a:r>
          </a:p>
        </p:txBody>
      </p:sp>
      <p:sp>
        <p:nvSpPr>
          <p:cNvPr id="3" name="2 vertikalaus teksto vietos rezervavimo ženklas"/>
          <p:cNvSpPr>
            <a:spLocks noGrp="1"/>
          </p:cNvSpPr>
          <p:nvPr>
            <p:ph type="body" orient="vert" idx="1" hasCustomPrompt="1"/>
          </p:nvPr>
        </p:nvSpPr>
        <p:spPr>
          <a:xfrm>
            <a:off x="609600" y="274639"/>
            <a:ext cx="8026400" cy="4983161"/>
          </a:xfrm>
        </p:spPr>
        <p:txBody>
          <a:bodyPr vert="eaVert" rtlCol="0"/>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5" name="4 poraštės vietos rezervavimo ženklas"/>
          <p:cNvSpPr>
            <a:spLocks noGrp="1"/>
          </p:cNvSpPr>
          <p:nvPr>
            <p:ph type="ftr" sz="quarter" idx="11"/>
          </p:nvPr>
        </p:nvSpPr>
        <p:spPr/>
        <p:txBody>
          <a:bodyPr rtlCol="0"/>
          <a:lstStyle>
            <a:lvl1pPr>
              <a:defRPr>
                <a:solidFill>
                  <a:schemeClr val="tx2"/>
                </a:solidFill>
              </a:defRPr>
            </a:lvl1pPr>
          </a:lstStyle>
          <a:p>
            <a:pPr rtl="0"/>
            <a:r>
              <a:rPr lang="lt-LT" noProof="0"/>
              <a:t>Įtraukti poraštę</a:t>
            </a:r>
          </a:p>
        </p:txBody>
      </p:sp>
      <p:sp>
        <p:nvSpPr>
          <p:cNvPr id="4" name="3 datos vietos rezervavimo ženklas"/>
          <p:cNvSpPr>
            <a:spLocks noGrp="1"/>
          </p:cNvSpPr>
          <p:nvPr>
            <p:ph type="dt" sz="half" idx="10"/>
          </p:nvPr>
        </p:nvSpPr>
        <p:spPr/>
        <p:txBody>
          <a:bodyPr rtlCol="0"/>
          <a:lstStyle>
            <a:lvl1pPr>
              <a:defRPr>
                <a:solidFill>
                  <a:schemeClr val="tx2"/>
                </a:solidFill>
              </a:defRPr>
            </a:lvl1pPr>
          </a:lstStyle>
          <a:p>
            <a:pPr rtl="0"/>
            <a:fld id="{3B15BD32-8DEA-4A4B-BBBE-E7B7CC74D4F2}" type="datetime1">
              <a:rPr lang="lt-LT" noProof="0" smtClean="0"/>
              <a:t>2022-03-29</a:t>
            </a:fld>
            <a:endParaRPr lang="lt-LT" noProof="0"/>
          </a:p>
        </p:txBody>
      </p:sp>
      <p:sp>
        <p:nvSpPr>
          <p:cNvPr id="6" name="5 skaidrės numerio vietos rezervavimo ženklas"/>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lt-LT" noProof="0" smtClean="0"/>
              <a:pPr/>
              <a:t>‹#›</a:t>
            </a:fld>
            <a:endParaRPr lang="lt-LT" noProof="0"/>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Spustelėkite, jei norite redaguoti ruošinio pavadinimo stilių</a:t>
            </a:r>
          </a:p>
        </p:txBody>
      </p:sp>
      <p:sp>
        <p:nvSpPr>
          <p:cNvPr id="3" name="2 turinio vietos rezervavimo ženklas"/>
          <p:cNvSpPr>
            <a:spLocks noGrp="1"/>
          </p:cNvSpPr>
          <p:nvPr>
            <p:ph idx="1" hasCustomPrompt="1"/>
          </p:nvPr>
        </p:nvSpPr>
        <p:spPr/>
        <p:txBody>
          <a:bodyPr rtlCol="0"/>
          <a:lstStyle>
            <a:lvl5pPr>
              <a:defRPr/>
            </a:lvl5pPr>
            <a:lvl6pPr>
              <a:defRPr/>
            </a:lvl6pPr>
            <a:lvl7pPr>
              <a:defRPr/>
            </a:lvl7pPr>
            <a:lvl8pPr>
              <a:defRPr/>
            </a:lvl8pPr>
            <a:lvl9pPr>
              <a:buFont typeface="Arial" pitchFamily="34" charset="0"/>
              <a:buChar char="•"/>
              <a:defRPr/>
            </a:lvl9pPr>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5" name="4 poraštės vietos rezervavimo ženklas"/>
          <p:cNvSpPr>
            <a:spLocks noGrp="1"/>
          </p:cNvSpPr>
          <p:nvPr>
            <p:ph type="ftr" sz="quarter" idx="11"/>
          </p:nvPr>
        </p:nvSpPr>
        <p:spPr/>
        <p:txBody>
          <a:bodyPr rtlCol="0"/>
          <a:lstStyle/>
          <a:p>
            <a:pPr rtl="0"/>
            <a:r>
              <a:rPr lang="lt-LT" noProof="0"/>
              <a:t>Įtraukti poraštę</a:t>
            </a:r>
          </a:p>
        </p:txBody>
      </p:sp>
      <p:sp>
        <p:nvSpPr>
          <p:cNvPr id="4" name="3 datos vietos rezervavimo ženklas"/>
          <p:cNvSpPr>
            <a:spLocks noGrp="1"/>
          </p:cNvSpPr>
          <p:nvPr>
            <p:ph type="dt" sz="half" idx="10"/>
          </p:nvPr>
        </p:nvSpPr>
        <p:spPr/>
        <p:txBody>
          <a:bodyPr rtlCol="0"/>
          <a:lstStyle/>
          <a:p>
            <a:pPr rtl="0"/>
            <a:fld id="{8384A25C-CED1-4F6E-8482-9C41718001A3}" type="datetime1">
              <a:rPr lang="lt-LT" noProof="0" smtClean="0"/>
              <a:t>2022-03-29</a:t>
            </a:fld>
            <a:endParaRPr lang="lt-LT" noProof="0"/>
          </a:p>
        </p:txBody>
      </p:sp>
      <p:sp>
        <p:nvSpPr>
          <p:cNvPr id="6" name="5 skaidrės numerio vietos rezervavimo ženklas"/>
          <p:cNvSpPr>
            <a:spLocks noGrp="1"/>
          </p:cNvSpPr>
          <p:nvPr>
            <p:ph type="sldNum" sz="quarter" idx="12"/>
          </p:nvPr>
        </p:nvSpPr>
        <p:spPr/>
        <p:txBody>
          <a:bodyPr rtlCol="0"/>
          <a:lstStyle/>
          <a:p>
            <a:pPr rtl="0"/>
            <a:fld id="{401CF334-2D5C-4859-84A6-CA7E6E43FAEB}" type="slidenum">
              <a:rPr lang="lt-LT" noProof="0" smtClean="0"/>
              <a:t>‹#›</a:t>
            </a:fld>
            <a:endParaRPr lang="lt-LT" noProof="0"/>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963084" y="0"/>
            <a:ext cx="10363200" cy="2505075"/>
          </a:xfrm>
        </p:spPr>
        <p:txBody>
          <a:bodyPr vert="horz" lIns="91440" tIns="45720" rIns="91440" bIns="45720" rtlCol="0" anchor="b">
            <a:noAutofit/>
          </a:bodyPr>
          <a:lstStyle>
            <a:lvl1pPr>
              <a:defRPr lang="en-US" dirty="0"/>
            </a:lvl1pPr>
          </a:lstStyle>
          <a:p>
            <a:pPr lvl="0" rtl="0"/>
            <a:r>
              <a:rPr lang="lt-LT" noProof="0"/>
              <a:t>Spustelėkite, jei norite redaguoti ruošinio pavadinimo stilių</a:t>
            </a:r>
          </a:p>
        </p:txBody>
      </p:sp>
      <p:sp>
        <p:nvSpPr>
          <p:cNvPr id="3" name="2 teksto vietos rezervavimo ženklas"/>
          <p:cNvSpPr>
            <a:spLocks noGrp="1"/>
          </p:cNvSpPr>
          <p:nvPr>
            <p:ph type="body" idx="1" hasCustomPrompt="1"/>
          </p:nvPr>
        </p:nvSpPr>
        <p:spPr>
          <a:xfrm>
            <a:off x="963084" y="2697163"/>
            <a:ext cx="10363200" cy="1131887"/>
          </a:xfrm>
        </p:spPr>
        <p:txBody>
          <a:bodyPr rtlCol="0"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t-LT" noProof="0"/>
              <a:t>Spustelėkite, jei norite redaguoti ruošinio teksto stilius</a:t>
            </a:r>
          </a:p>
        </p:txBody>
      </p:sp>
      <p:sp>
        <p:nvSpPr>
          <p:cNvPr id="5" name="4 poraštės vietos rezervavimo ženklas"/>
          <p:cNvSpPr>
            <a:spLocks noGrp="1"/>
          </p:cNvSpPr>
          <p:nvPr>
            <p:ph type="ftr" sz="quarter" idx="11"/>
          </p:nvPr>
        </p:nvSpPr>
        <p:spPr/>
        <p:txBody>
          <a:bodyPr rtlCol="0"/>
          <a:lstStyle/>
          <a:p>
            <a:pPr rtl="0"/>
            <a:r>
              <a:rPr lang="lt-LT" noProof="0"/>
              <a:t>Įtraukti poraštę</a:t>
            </a:r>
          </a:p>
        </p:txBody>
      </p:sp>
      <p:sp>
        <p:nvSpPr>
          <p:cNvPr id="4" name="3 datos vietos rezervavimo ženklas"/>
          <p:cNvSpPr>
            <a:spLocks noGrp="1"/>
          </p:cNvSpPr>
          <p:nvPr>
            <p:ph type="dt" sz="half" idx="10"/>
          </p:nvPr>
        </p:nvSpPr>
        <p:spPr/>
        <p:txBody>
          <a:bodyPr rtlCol="0"/>
          <a:lstStyle/>
          <a:p>
            <a:pPr rtl="0"/>
            <a:fld id="{A37B1B25-5206-4FA1-A9B5-50834C174843}" type="datetime1">
              <a:rPr lang="lt-LT" noProof="0" smtClean="0"/>
              <a:t>2022-03-29</a:t>
            </a:fld>
            <a:endParaRPr lang="lt-LT" noProof="0"/>
          </a:p>
        </p:txBody>
      </p:sp>
      <p:sp>
        <p:nvSpPr>
          <p:cNvPr id="6" name="5 skaidrės numerio vietos rezervavimo ženklas"/>
          <p:cNvSpPr>
            <a:spLocks noGrp="1"/>
          </p:cNvSpPr>
          <p:nvPr>
            <p:ph type="sldNum" sz="quarter" idx="12"/>
          </p:nvPr>
        </p:nvSpPr>
        <p:spPr/>
        <p:txBody>
          <a:bodyPr rtlCol="0"/>
          <a:lstStyle/>
          <a:p>
            <a:pPr rtl="0"/>
            <a:fld id="{401CF334-2D5C-4859-84A6-CA7E6E43FAEB}" type="slidenum">
              <a:rPr lang="lt-LT" noProof="0" smtClean="0"/>
              <a:t>‹#›</a:t>
            </a:fld>
            <a:endParaRPr lang="lt-LT" noProof="0"/>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Spustelėkite, jei norite redaguoti ruošinio pavadinimo stilių</a:t>
            </a:r>
          </a:p>
        </p:txBody>
      </p:sp>
      <p:sp>
        <p:nvSpPr>
          <p:cNvPr id="9" name="8 turinio vietos rezervavimo ženklas"/>
          <p:cNvSpPr>
            <a:spLocks noGrp="1"/>
          </p:cNvSpPr>
          <p:nvPr>
            <p:ph sz="quarter" idx="13" hasCustomPrompt="1"/>
          </p:nvPr>
        </p:nvSpPr>
        <p:spPr>
          <a:xfrm>
            <a:off x="612805" y="1828800"/>
            <a:ext cx="5388864" cy="3429255"/>
          </a:xfrm>
        </p:spPr>
        <p:txBody>
          <a:bodyPr rtlCol="0"/>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4" name="3 turinio vietos rezervavimo ženklas"/>
          <p:cNvSpPr>
            <a:spLocks noGrp="1"/>
          </p:cNvSpPr>
          <p:nvPr>
            <p:ph sz="half" idx="2" hasCustomPrompt="1"/>
          </p:nvPr>
        </p:nvSpPr>
        <p:spPr>
          <a:xfrm>
            <a:off x="6197600" y="1828785"/>
            <a:ext cx="5384800" cy="3429015"/>
          </a:xfrm>
        </p:spPr>
        <p:txBody>
          <a:bodyPr rtlCol="0"/>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6" name="5 poraštės vietos rezervavimo ženklas"/>
          <p:cNvSpPr>
            <a:spLocks noGrp="1"/>
          </p:cNvSpPr>
          <p:nvPr>
            <p:ph type="ftr" sz="quarter" idx="11"/>
          </p:nvPr>
        </p:nvSpPr>
        <p:spPr/>
        <p:txBody>
          <a:bodyPr rtlCol="0"/>
          <a:lstStyle>
            <a:lvl1pPr>
              <a:defRPr>
                <a:solidFill>
                  <a:schemeClr val="tx2"/>
                </a:solidFill>
              </a:defRPr>
            </a:lvl1pPr>
          </a:lstStyle>
          <a:p>
            <a:pPr rtl="0"/>
            <a:r>
              <a:rPr lang="lt-LT" noProof="0"/>
              <a:t>Įtraukti poraštę</a:t>
            </a:r>
          </a:p>
        </p:txBody>
      </p:sp>
      <p:sp>
        <p:nvSpPr>
          <p:cNvPr id="5" name="4 datos vietos rezervavimo ženklas"/>
          <p:cNvSpPr>
            <a:spLocks noGrp="1"/>
          </p:cNvSpPr>
          <p:nvPr>
            <p:ph type="dt" sz="half" idx="10"/>
          </p:nvPr>
        </p:nvSpPr>
        <p:spPr/>
        <p:txBody>
          <a:bodyPr rtlCol="0"/>
          <a:lstStyle>
            <a:lvl1pPr>
              <a:defRPr>
                <a:solidFill>
                  <a:schemeClr val="tx2"/>
                </a:solidFill>
              </a:defRPr>
            </a:lvl1pPr>
          </a:lstStyle>
          <a:p>
            <a:pPr rtl="0"/>
            <a:fld id="{7B811D4E-5AE9-4520-849C-9796C1E84898}" type="datetime1">
              <a:rPr lang="lt-LT" noProof="0" smtClean="0"/>
              <a:t>2022-03-29</a:t>
            </a:fld>
            <a:endParaRPr lang="lt-LT" noProof="0"/>
          </a:p>
        </p:txBody>
      </p:sp>
      <p:sp>
        <p:nvSpPr>
          <p:cNvPr id="7" name="6 skaidrės numerio vietos rezervavimo ženklas"/>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lt-LT" noProof="0" smtClean="0"/>
              <a:pPr/>
              <a:t>‹#›</a:t>
            </a:fld>
            <a:endParaRPr lang="lt-LT" noProof="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lvl1pPr>
              <a:defRPr/>
            </a:lvl1pPr>
          </a:lstStyle>
          <a:p>
            <a:pPr rtl="0"/>
            <a:r>
              <a:rPr lang="lt-LT" noProof="0"/>
              <a:t>Spustelėkite, jei norite redaguoti ruošinio pavadinimo stilių</a:t>
            </a:r>
          </a:p>
        </p:txBody>
      </p:sp>
      <p:sp>
        <p:nvSpPr>
          <p:cNvPr id="3" name="2 teksto vietos rezervavimo ženklas"/>
          <p:cNvSpPr>
            <a:spLocks noGrp="1"/>
          </p:cNvSpPr>
          <p:nvPr>
            <p:ph type="body" idx="1" hasCustomPrompt="1"/>
          </p:nvPr>
        </p:nvSpPr>
        <p:spPr>
          <a:xfrm>
            <a:off x="609600" y="1840825"/>
            <a:ext cx="5386917"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a:t>Spustelėkite, jei norite redaguoti ruošinio teksto stilius</a:t>
            </a:r>
          </a:p>
        </p:txBody>
      </p:sp>
      <p:sp>
        <p:nvSpPr>
          <p:cNvPr id="11" name="10 turinio vietos rezervavimo ženklas"/>
          <p:cNvSpPr>
            <a:spLocks noGrp="1"/>
          </p:cNvSpPr>
          <p:nvPr>
            <p:ph sz="quarter" idx="13" hasCustomPrompt="1"/>
          </p:nvPr>
        </p:nvSpPr>
        <p:spPr>
          <a:xfrm>
            <a:off x="609600" y="2453473"/>
            <a:ext cx="5388864" cy="2834031"/>
          </a:xfrm>
        </p:spPr>
        <p:txBody>
          <a:bodyPr rtlCol="0"/>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5" name="4 teksto vietos rezervavimo ženklas"/>
          <p:cNvSpPr>
            <a:spLocks noGrp="1"/>
          </p:cNvSpPr>
          <p:nvPr>
            <p:ph type="body" sz="quarter" idx="3" hasCustomPrompt="1"/>
          </p:nvPr>
        </p:nvSpPr>
        <p:spPr>
          <a:xfrm>
            <a:off x="6197601" y="1840825"/>
            <a:ext cx="5389033" cy="609600"/>
          </a:xfrm>
        </p:spPr>
        <p:txBody>
          <a:bodyPr rtlCol="0"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t-LT" noProof="0"/>
              <a:t>Spustelėkite, jei norite redaguoti ruošinio teksto stilius</a:t>
            </a:r>
          </a:p>
        </p:txBody>
      </p:sp>
      <p:sp>
        <p:nvSpPr>
          <p:cNvPr id="13" name="12 turinio vietos rezervavimo ženklas"/>
          <p:cNvSpPr>
            <a:spLocks noGrp="1"/>
          </p:cNvSpPr>
          <p:nvPr>
            <p:ph sz="quarter" idx="14" hasCustomPrompt="1"/>
          </p:nvPr>
        </p:nvSpPr>
        <p:spPr>
          <a:xfrm>
            <a:off x="6201237" y="2453474"/>
            <a:ext cx="5388864" cy="2833709"/>
          </a:xfrm>
        </p:spPr>
        <p:txBody>
          <a:bodyPr rtlCol="0"/>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8" name="7 poraštės vietos rezervavimo ženklas"/>
          <p:cNvSpPr>
            <a:spLocks noGrp="1"/>
          </p:cNvSpPr>
          <p:nvPr>
            <p:ph type="ftr" sz="quarter" idx="11"/>
          </p:nvPr>
        </p:nvSpPr>
        <p:spPr/>
        <p:txBody>
          <a:bodyPr rtlCol="0"/>
          <a:lstStyle/>
          <a:p>
            <a:pPr rtl="0"/>
            <a:r>
              <a:rPr lang="lt-LT" noProof="0"/>
              <a:t>Įtraukti poraštę</a:t>
            </a:r>
          </a:p>
        </p:txBody>
      </p:sp>
      <p:sp>
        <p:nvSpPr>
          <p:cNvPr id="7" name="6 datos vietos rezervavimo ženklas"/>
          <p:cNvSpPr>
            <a:spLocks noGrp="1"/>
          </p:cNvSpPr>
          <p:nvPr>
            <p:ph type="dt" sz="half" idx="10"/>
          </p:nvPr>
        </p:nvSpPr>
        <p:spPr/>
        <p:txBody>
          <a:bodyPr rtlCol="0"/>
          <a:lstStyle/>
          <a:p>
            <a:pPr rtl="0"/>
            <a:fld id="{58B0731D-04FF-4AE7-824F-D0FEFA60BA9E}" type="datetime1">
              <a:rPr lang="lt-LT" noProof="0" smtClean="0"/>
              <a:t>2022-03-29</a:t>
            </a:fld>
            <a:endParaRPr lang="lt-LT" noProof="0"/>
          </a:p>
        </p:txBody>
      </p:sp>
      <p:sp>
        <p:nvSpPr>
          <p:cNvPr id="9" name="8 skaidrės numerio vietos rezervavimo ženklas"/>
          <p:cNvSpPr>
            <a:spLocks noGrp="1"/>
          </p:cNvSpPr>
          <p:nvPr>
            <p:ph type="sldNum" sz="quarter" idx="12"/>
          </p:nvPr>
        </p:nvSpPr>
        <p:spPr/>
        <p:txBody>
          <a:bodyPr rtlCol="0"/>
          <a:lstStyle/>
          <a:p>
            <a:pPr rtl="0"/>
            <a:fld id="{401CF334-2D5C-4859-84A6-CA7E6E43FAEB}" type="slidenum">
              <a:rPr lang="lt-LT" noProof="0" smtClean="0"/>
              <a:t>‹#›</a:t>
            </a:fld>
            <a:endParaRPr lang="lt-LT" noProof="0"/>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hasCustomPrompt="1"/>
          </p:nvPr>
        </p:nvSpPr>
        <p:spPr/>
        <p:txBody>
          <a:bodyPr rtlCol="0"/>
          <a:lstStyle/>
          <a:p>
            <a:pPr rtl="0"/>
            <a:r>
              <a:rPr lang="lt-LT" noProof="0"/>
              <a:t>Spustelėkite, jei norite redaguoti ruošinio pavadinimo stilių</a:t>
            </a:r>
          </a:p>
        </p:txBody>
      </p:sp>
      <p:sp>
        <p:nvSpPr>
          <p:cNvPr id="4" name="3 poraštės vietos rezervavimo ženklas"/>
          <p:cNvSpPr>
            <a:spLocks noGrp="1"/>
          </p:cNvSpPr>
          <p:nvPr>
            <p:ph type="ftr" sz="quarter" idx="11"/>
          </p:nvPr>
        </p:nvSpPr>
        <p:spPr/>
        <p:txBody>
          <a:bodyPr rtlCol="0"/>
          <a:lstStyle/>
          <a:p>
            <a:pPr rtl="0"/>
            <a:r>
              <a:rPr lang="lt-LT" noProof="0"/>
              <a:t>Įtraukti poraštę</a:t>
            </a:r>
          </a:p>
        </p:txBody>
      </p:sp>
      <p:sp>
        <p:nvSpPr>
          <p:cNvPr id="3" name="2 datos vietos rezervavimo ženklas"/>
          <p:cNvSpPr>
            <a:spLocks noGrp="1"/>
          </p:cNvSpPr>
          <p:nvPr>
            <p:ph type="dt" sz="half" idx="10"/>
          </p:nvPr>
        </p:nvSpPr>
        <p:spPr/>
        <p:txBody>
          <a:bodyPr rtlCol="0"/>
          <a:lstStyle/>
          <a:p>
            <a:pPr rtl="0"/>
            <a:fld id="{47F6D984-D6D2-4EE5-B051-A8F55700ED97}" type="datetime1">
              <a:rPr lang="lt-LT" noProof="0" smtClean="0"/>
              <a:t>2022-03-29</a:t>
            </a:fld>
            <a:endParaRPr lang="lt-LT" noProof="0"/>
          </a:p>
        </p:txBody>
      </p:sp>
      <p:sp>
        <p:nvSpPr>
          <p:cNvPr id="5" name="4 skaidrės numerio vietos rezervavimo ženklas"/>
          <p:cNvSpPr>
            <a:spLocks noGrp="1"/>
          </p:cNvSpPr>
          <p:nvPr>
            <p:ph type="sldNum" sz="quarter" idx="12"/>
          </p:nvPr>
        </p:nvSpPr>
        <p:spPr/>
        <p:txBody>
          <a:bodyPr rtlCol="0"/>
          <a:lstStyle/>
          <a:p>
            <a:pPr rtl="0"/>
            <a:fld id="{401CF334-2D5C-4859-84A6-CA7E6E43FAEB}" type="slidenum">
              <a:rPr lang="lt-LT" noProof="0" smtClean="0"/>
              <a:t>‹#›</a:t>
            </a:fld>
            <a:endParaRPr lang="lt-LT" noProof="0"/>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s">
    <p:spTree>
      <p:nvGrpSpPr>
        <p:cNvPr id="1" name=""/>
        <p:cNvGrpSpPr/>
        <p:nvPr/>
      </p:nvGrpSpPr>
      <p:grpSpPr>
        <a:xfrm>
          <a:off x="0" y="0"/>
          <a:ext cx="0" cy="0"/>
          <a:chOff x="0" y="0"/>
          <a:chExt cx="0" cy="0"/>
        </a:xfrm>
      </p:grpSpPr>
      <p:sp>
        <p:nvSpPr>
          <p:cNvPr id="3" name="2 poraštės vietos rezervavimo ženklas"/>
          <p:cNvSpPr>
            <a:spLocks noGrp="1"/>
          </p:cNvSpPr>
          <p:nvPr>
            <p:ph type="ftr" sz="quarter" idx="11"/>
          </p:nvPr>
        </p:nvSpPr>
        <p:spPr/>
        <p:txBody>
          <a:bodyPr rtlCol="0"/>
          <a:lstStyle/>
          <a:p>
            <a:pPr rtl="0"/>
            <a:r>
              <a:rPr lang="lt-LT" noProof="0"/>
              <a:t>Įtraukti poraštę</a:t>
            </a:r>
          </a:p>
        </p:txBody>
      </p:sp>
      <p:sp>
        <p:nvSpPr>
          <p:cNvPr id="2" name="1 datos vietos rezervavimo ženklas"/>
          <p:cNvSpPr>
            <a:spLocks noGrp="1"/>
          </p:cNvSpPr>
          <p:nvPr>
            <p:ph type="dt" sz="half" idx="10"/>
          </p:nvPr>
        </p:nvSpPr>
        <p:spPr/>
        <p:txBody>
          <a:bodyPr rtlCol="0"/>
          <a:lstStyle/>
          <a:p>
            <a:pPr rtl="0"/>
            <a:fld id="{2E4C50F7-9228-4329-A94A-A2D88E1E522E}" type="datetime1">
              <a:rPr lang="lt-LT" noProof="0" smtClean="0"/>
              <a:t>2022-03-29</a:t>
            </a:fld>
            <a:endParaRPr lang="lt-LT" noProof="0"/>
          </a:p>
        </p:txBody>
      </p:sp>
      <p:sp>
        <p:nvSpPr>
          <p:cNvPr id="4" name="3 skaidrės numerio vietos rezervavimo ženklas"/>
          <p:cNvSpPr>
            <a:spLocks noGrp="1"/>
          </p:cNvSpPr>
          <p:nvPr>
            <p:ph type="sldNum" sz="quarter" idx="12"/>
          </p:nvPr>
        </p:nvSpPr>
        <p:spPr/>
        <p:txBody>
          <a:bodyPr rtlCol="0"/>
          <a:lstStyle/>
          <a:p>
            <a:pPr rtl="0"/>
            <a:fld id="{401CF334-2D5C-4859-84A6-CA7E6E43FAEB}" type="slidenum">
              <a:rPr lang="lt-LT" noProof="0" smtClean="0"/>
              <a:t>‹#›</a:t>
            </a:fld>
            <a:endParaRPr lang="lt-LT" noProof="0"/>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7876117" y="266700"/>
            <a:ext cx="4011084" cy="2095500"/>
          </a:xfrm>
        </p:spPr>
        <p:txBody>
          <a:bodyPr rtlCol="0" anchor="b"/>
          <a:lstStyle>
            <a:lvl1pPr algn="ctr">
              <a:lnSpc>
                <a:spcPct val="100000"/>
              </a:lnSpc>
              <a:defRPr sz="2800" b="0">
                <a:effectLst>
                  <a:outerShdw blurRad="50800" dist="25400" dir="5400000" algn="t" rotWithShape="0">
                    <a:prstClr val="black">
                      <a:alpha val="25000"/>
                    </a:prstClr>
                  </a:outerShdw>
                </a:effectLst>
              </a:defRPr>
            </a:lvl1pPr>
          </a:lstStyle>
          <a:p>
            <a:pPr rtl="0"/>
            <a:r>
              <a:rPr lang="lt-LT" noProof="0"/>
              <a:t>Spustelėkite, jei norite redaguoti ruošinio pavadinimo stilių</a:t>
            </a:r>
          </a:p>
        </p:txBody>
      </p:sp>
      <p:sp>
        <p:nvSpPr>
          <p:cNvPr id="3" name="2 turinio vietos rezervavimo ženklas"/>
          <p:cNvSpPr>
            <a:spLocks noGrp="1"/>
          </p:cNvSpPr>
          <p:nvPr>
            <p:ph idx="1" hasCustomPrompt="1"/>
          </p:nvPr>
        </p:nvSpPr>
        <p:spPr>
          <a:xfrm>
            <a:off x="958850" y="273052"/>
            <a:ext cx="6661151" cy="4984748"/>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t-LT" noProof="0"/>
              <a:t>Spustelėkite, jei norite redaguoti ruošinio teksto stilius</a:t>
            </a:r>
          </a:p>
          <a:p>
            <a:pPr lvl="1" rtl="0"/>
            <a:r>
              <a:rPr lang="lt-LT" noProof="0"/>
              <a:t>Antras lygis</a:t>
            </a:r>
          </a:p>
          <a:p>
            <a:pPr lvl="2" rtl="0"/>
            <a:r>
              <a:rPr lang="lt-LT" noProof="0"/>
              <a:t>Trečias lygis</a:t>
            </a:r>
          </a:p>
          <a:p>
            <a:pPr lvl="3" rtl="0"/>
            <a:r>
              <a:rPr lang="lt-LT" noProof="0"/>
              <a:t>Ketvirtas lygis</a:t>
            </a:r>
          </a:p>
          <a:p>
            <a:pPr lvl="4" rtl="0"/>
            <a:r>
              <a:rPr lang="lt-LT" noProof="0"/>
              <a:t>Penktas lygis</a:t>
            </a:r>
          </a:p>
        </p:txBody>
      </p:sp>
      <p:sp>
        <p:nvSpPr>
          <p:cNvPr id="4" name="3 teksto vietos rezervavimo ženklas"/>
          <p:cNvSpPr>
            <a:spLocks noGrp="1"/>
          </p:cNvSpPr>
          <p:nvPr>
            <p:ph type="body" sz="half" idx="2" hasCustomPrompt="1"/>
          </p:nvPr>
        </p:nvSpPr>
        <p:spPr>
          <a:xfrm>
            <a:off x="7876117" y="2438401"/>
            <a:ext cx="4011084" cy="2819399"/>
          </a:xfrm>
        </p:spPr>
        <p:txBody>
          <a:bodyPr rtlCol="0">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t-LT" noProof="0"/>
              <a:t>Spustelėkite, jei norite redaguoti ruošinio teksto stilius</a:t>
            </a:r>
          </a:p>
        </p:txBody>
      </p:sp>
      <p:sp>
        <p:nvSpPr>
          <p:cNvPr id="6" name="5 poraštės vietos rezervavimo ženklas"/>
          <p:cNvSpPr>
            <a:spLocks noGrp="1"/>
          </p:cNvSpPr>
          <p:nvPr>
            <p:ph type="ftr" sz="quarter" idx="11"/>
          </p:nvPr>
        </p:nvSpPr>
        <p:spPr/>
        <p:txBody>
          <a:bodyPr rtlCol="0"/>
          <a:lstStyle/>
          <a:p>
            <a:pPr rtl="0"/>
            <a:r>
              <a:rPr lang="lt-LT" noProof="0"/>
              <a:t>Įtraukti poraštę</a:t>
            </a:r>
          </a:p>
        </p:txBody>
      </p:sp>
      <p:sp>
        <p:nvSpPr>
          <p:cNvPr id="5" name="4 datos vietos rezervavimo ženklas"/>
          <p:cNvSpPr>
            <a:spLocks noGrp="1"/>
          </p:cNvSpPr>
          <p:nvPr>
            <p:ph type="dt" sz="half" idx="10"/>
          </p:nvPr>
        </p:nvSpPr>
        <p:spPr/>
        <p:txBody>
          <a:bodyPr rtlCol="0"/>
          <a:lstStyle/>
          <a:p>
            <a:pPr rtl="0"/>
            <a:fld id="{C4BDF679-1581-4E30-9730-16AFF56B0261}" type="datetime1">
              <a:rPr lang="lt-LT" noProof="0" smtClean="0"/>
              <a:t>2022-03-29</a:t>
            </a:fld>
            <a:endParaRPr lang="lt-LT" noProof="0"/>
          </a:p>
        </p:txBody>
      </p:sp>
      <p:sp>
        <p:nvSpPr>
          <p:cNvPr id="7" name="6 skaidrės numerio vietos rezervavimo ženklas"/>
          <p:cNvSpPr>
            <a:spLocks noGrp="1"/>
          </p:cNvSpPr>
          <p:nvPr>
            <p:ph type="sldNum" sz="quarter" idx="12"/>
          </p:nvPr>
        </p:nvSpPr>
        <p:spPr/>
        <p:txBody>
          <a:bodyPr rtlCol="0"/>
          <a:lstStyle/>
          <a:p>
            <a:pPr rtl="0"/>
            <a:fld id="{401CF334-2D5C-4859-84A6-CA7E6E43FAEB}" type="slidenum">
              <a:rPr lang="lt-LT" noProof="0" smtClean="0"/>
              <a:t>‹#›</a:t>
            </a:fld>
            <a:endParaRPr lang="lt-LT" noProof="0"/>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su antrašte">
    <p:spTree>
      <p:nvGrpSpPr>
        <p:cNvPr id="1" name=""/>
        <p:cNvGrpSpPr/>
        <p:nvPr/>
      </p:nvGrpSpPr>
      <p:grpSpPr>
        <a:xfrm>
          <a:off x="0" y="0"/>
          <a:ext cx="0" cy="0"/>
          <a:chOff x="0" y="0"/>
          <a:chExt cx="0" cy="0"/>
        </a:xfrm>
      </p:grpSpPr>
      <p:sp>
        <p:nvSpPr>
          <p:cNvPr id="2" name="1 pavadinimas"/>
          <p:cNvSpPr>
            <a:spLocks noGrp="1"/>
          </p:cNvSpPr>
          <p:nvPr>
            <p:ph type="title" hasCustomPrompt="1"/>
          </p:nvPr>
        </p:nvSpPr>
        <p:spPr>
          <a:xfrm>
            <a:off x="2239435" y="228600"/>
            <a:ext cx="7615765" cy="895350"/>
          </a:xfrm>
        </p:spPr>
        <p:txBody>
          <a:bodyPr rtlCol="0" anchor="b"/>
          <a:lstStyle>
            <a:lvl1pPr algn="ctr">
              <a:lnSpc>
                <a:spcPct val="100000"/>
              </a:lnSpc>
              <a:defRPr sz="2800" b="0"/>
            </a:lvl1pPr>
          </a:lstStyle>
          <a:p>
            <a:pPr rtl="0"/>
            <a:r>
              <a:rPr lang="lt-LT" noProof="0"/>
              <a:t>Spustelėkite, jei norite redaguoti ruošinio pavadinimo stilių</a:t>
            </a:r>
          </a:p>
        </p:txBody>
      </p:sp>
      <p:sp>
        <p:nvSpPr>
          <p:cNvPr id="3" name="2 paveikslėlio vietos rezervavimo ženklas" descr="Tuščias vietos rezervavimo ženklas vaizdui įtraukti. Spustelėkite vietos rezervavimo ženklą ir pasirinkite vaizdą, kurį norite įtraukti"/>
          <p:cNvSpPr>
            <a:spLocks noGrp="1"/>
          </p:cNvSpPr>
          <p:nvPr>
            <p:ph type="pic" idx="1" hasCustomPrompt="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t-LT" noProof="0"/>
              <a:t>Spustelėkite piktogramą, kad įtrauktumėte paveikslėlį</a:t>
            </a:r>
          </a:p>
        </p:txBody>
      </p:sp>
      <p:sp>
        <p:nvSpPr>
          <p:cNvPr id="4" name="3 teksto vietos rezervavimo ženklas"/>
          <p:cNvSpPr>
            <a:spLocks noGrp="1"/>
          </p:cNvSpPr>
          <p:nvPr>
            <p:ph type="body" sz="half" idx="2" hasCustomPrompt="1"/>
          </p:nvPr>
        </p:nvSpPr>
        <p:spPr>
          <a:xfrm>
            <a:off x="2239435" y="5579250"/>
            <a:ext cx="7615765" cy="533400"/>
          </a:xfrm>
        </p:spPr>
        <p:txBody>
          <a:bodyPr rtlCol="0">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t-LT" noProof="0"/>
              <a:t>Spustelėkite, jei norite redaguoti ruošinio teksto stilius</a:t>
            </a:r>
          </a:p>
        </p:txBody>
      </p:sp>
      <p:sp>
        <p:nvSpPr>
          <p:cNvPr id="6" name="5 poraštės vietos rezervavimo ženklas"/>
          <p:cNvSpPr>
            <a:spLocks noGrp="1"/>
          </p:cNvSpPr>
          <p:nvPr>
            <p:ph type="ftr" sz="quarter" idx="11"/>
          </p:nvPr>
        </p:nvSpPr>
        <p:spPr/>
        <p:txBody>
          <a:bodyPr rtlCol="0"/>
          <a:lstStyle>
            <a:lvl1pPr>
              <a:defRPr>
                <a:solidFill>
                  <a:schemeClr val="tx2"/>
                </a:solidFill>
              </a:defRPr>
            </a:lvl1pPr>
          </a:lstStyle>
          <a:p>
            <a:pPr rtl="0"/>
            <a:r>
              <a:rPr lang="lt-LT" noProof="0"/>
              <a:t>Įtraukti poraštę</a:t>
            </a:r>
          </a:p>
        </p:txBody>
      </p:sp>
      <p:sp>
        <p:nvSpPr>
          <p:cNvPr id="5" name="4 datos vietos rezervavimo ženklas"/>
          <p:cNvSpPr>
            <a:spLocks noGrp="1"/>
          </p:cNvSpPr>
          <p:nvPr>
            <p:ph type="dt" sz="half" idx="10"/>
          </p:nvPr>
        </p:nvSpPr>
        <p:spPr/>
        <p:txBody>
          <a:bodyPr rtlCol="0"/>
          <a:lstStyle>
            <a:lvl1pPr>
              <a:defRPr>
                <a:solidFill>
                  <a:schemeClr val="tx2"/>
                </a:solidFill>
              </a:defRPr>
            </a:lvl1pPr>
          </a:lstStyle>
          <a:p>
            <a:pPr rtl="0"/>
            <a:fld id="{F6F4E2F0-7E0A-4DC6-80C0-FF7092F29841}" type="datetime1">
              <a:rPr lang="lt-LT" noProof="0" smtClean="0"/>
              <a:t>2022-03-29</a:t>
            </a:fld>
            <a:endParaRPr lang="lt-LT" noProof="0"/>
          </a:p>
        </p:txBody>
      </p:sp>
      <p:sp>
        <p:nvSpPr>
          <p:cNvPr id="7" name="6 skaidrės numerio vietos rezervavimo ženklas"/>
          <p:cNvSpPr>
            <a:spLocks noGrp="1"/>
          </p:cNvSpPr>
          <p:nvPr>
            <p:ph type="sldNum" sz="quarter" idx="12"/>
          </p:nvPr>
        </p:nvSpPr>
        <p:spPr/>
        <p:txBody>
          <a:bodyPr rtlCol="0"/>
          <a:lstStyle>
            <a:lvl1pPr>
              <a:defRPr>
                <a:solidFill>
                  <a:schemeClr val="tx2"/>
                </a:solidFill>
              </a:defRPr>
            </a:lvl1pPr>
          </a:lstStyle>
          <a:p>
            <a:pPr rtl="0"/>
            <a:fld id="{401CF334-2D5C-4859-84A6-CA7E6E43FAEB}" type="slidenum">
              <a:rPr lang="lt-LT" noProof="0" smtClean="0"/>
              <a:pPr/>
              <a:t>‹#›</a:t>
            </a:fld>
            <a:endParaRPr lang="lt-LT" noProof="0"/>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pavadinimo vietos rezervavimo ženklas"/>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pPr rtl="0"/>
            <a:r>
              <a:rPr lang="lt-LT" noProof="0" dirty="0"/>
              <a:t>Spustelėkite, jei norite redaguoti ruošinio pavadinimo stilių</a:t>
            </a:r>
          </a:p>
        </p:txBody>
      </p:sp>
      <p:sp>
        <p:nvSpPr>
          <p:cNvPr id="3" name="2 teksto vietos rezervavimo ženklas"/>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rtl="0"/>
            <a:r>
              <a:rPr lang="lt-LT" noProof="0" dirty="0"/>
              <a:t>Spustelėkite, jei norite redaguoti ruošinio teksto stilius</a:t>
            </a:r>
          </a:p>
          <a:p>
            <a:pPr lvl="1" rtl="0"/>
            <a:r>
              <a:rPr lang="lt-LT" noProof="0" dirty="0"/>
              <a:t>Antras lygis</a:t>
            </a:r>
          </a:p>
          <a:p>
            <a:pPr lvl="2" rtl="0"/>
            <a:r>
              <a:rPr lang="lt-LT" noProof="0" dirty="0"/>
              <a:t>Trečias lygis</a:t>
            </a:r>
          </a:p>
          <a:p>
            <a:pPr lvl="3" rtl="0"/>
            <a:r>
              <a:rPr lang="lt-LT" noProof="0" dirty="0"/>
              <a:t>Ketvirtas lygis</a:t>
            </a:r>
          </a:p>
          <a:p>
            <a:pPr lvl="4" rtl="0"/>
            <a:r>
              <a:rPr lang="lt-LT" noProof="0" dirty="0"/>
              <a:t>Penktas lygis</a:t>
            </a:r>
          </a:p>
        </p:txBody>
      </p:sp>
      <p:sp>
        <p:nvSpPr>
          <p:cNvPr id="5" name="4 poraštės vietos rezervavimo ženklas"/>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pPr rtl="0"/>
            <a:r>
              <a:rPr lang="lt-LT" noProof="0" dirty="0"/>
              <a:t>Įtraukti poraštę</a:t>
            </a:r>
          </a:p>
        </p:txBody>
      </p:sp>
      <p:sp>
        <p:nvSpPr>
          <p:cNvPr id="4" name="3 datos vietos rezervavimo ženklas"/>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pPr rtl="0"/>
            <a:fld id="{295D981D-CAEE-4059-A770-7B6FF1E75F6B}" type="datetime1">
              <a:rPr lang="lt-LT" noProof="0" smtClean="0"/>
              <a:t>2022-03-29</a:t>
            </a:fld>
            <a:endParaRPr lang="lt-LT" noProof="0" dirty="0"/>
          </a:p>
        </p:txBody>
      </p:sp>
      <p:sp>
        <p:nvSpPr>
          <p:cNvPr id="6" name="5 skaidrės numerio vietos rezervavimo ženklas"/>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pPr rtl="0"/>
            <a:fld id="{401CF334-2D5C-4859-84A6-CA7E6E43FAEB}" type="slidenum">
              <a:rPr lang="lt-LT" noProof="0" smtClean="0"/>
              <a:pPr/>
              <a:t>‹#›</a:t>
            </a:fld>
            <a:endParaRPr lang="lt-LT" noProof="0" dirty="0"/>
          </a:p>
        </p:txBody>
      </p:sp>
      <p:grpSp>
        <p:nvGrpSpPr>
          <p:cNvPr id="7" name="6 grupė" descr="Krūmai ant jūros kranto">
            <a:extLst>
              <a:ext uri="{FF2B5EF4-FFF2-40B4-BE49-F238E27FC236}">
                <a16:creationId xmlns:a16="http://schemas.microsoft.com/office/drawing/2014/main" xmlns="" id="{32ABC1A6-8856-41D7-BF42-7ED8D4AC1C81}"/>
              </a:ext>
            </a:extLst>
          </p:cNvPr>
          <p:cNvGrpSpPr/>
          <p:nvPr userDrawn="1"/>
        </p:nvGrpSpPr>
        <p:grpSpPr>
          <a:xfrm>
            <a:off x="11112" y="4291013"/>
            <a:ext cx="12180887" cy="2589212"/>
            <a:chOff x="11112" y="4291013"/>
            <a:chExt cx="12180887" cy="2589212"/>
          </a:xfrm>
        </p:grpSpPr>
        <p:sp>
          <p:nvSpPr>
            <p:cNvPr id="8" name="7 ovalas"/>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lt-LT" sz="1800" noProof="0" dirty="0">
                <a:solidFill>
                  <a:schemeClr val="tx2"/>
                </a:solidFill>
              </a:endParaRPr>
            </a:p>
          </p:txBody>
        </p:sp>
        <p:sp>
          <p:nvSpPr>
            <p:cNvPr id="10" name="2 laisva forma"/>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nvGrpSpPr>
            <p:cNvPr id="11" name="68 grupė"/>
            <p:cNvGrpSpPr>
              <a:grpSpLocks/>
            </p:cNvGrpSpPr>
            <p:nvPr/>
          </p:nvGrpSpPr>
          <p:grpSpPr bwMode="auto">
            <a:xfrm>
              <a:off x="68263" y="4291013"/>
              <a:ext cx="2384425" cy="2447925"/>
              <a:chOff x="43" y="2703"/>
              <a:chExt cx="1502" cy="1542"/>
            </a:xfrm>
          </p:grpSpPr>
          <p:grpSp>
            <p:nvGrpSpPr>
              <p:cNvPr id="55" name="28 grupė"/>
              <p:cNvGrpSpPr>
                <a:grpSpLocks/>
              </p:cNvGrpSpPr>
              <p:nvPr/>
            </p:nvGrpSpPr>
            <p:grpSpPr bwMode="auto">
              <a:xfrm>
                <a:off x="106" y="2703"/>
                <a:ext cx="1387" cy="1542"/>
                <a:chOff x="106" y="2703"/>
                <a:chExt cx="1387" cy="1542"/>
              </a:xfrm>
            </p:grpSpPr>
            <p:grpSp>
              <p:nvGrpSpPr>
                <p:cNvPr id="95" name="5 grupė"/>
                <p:cNvGrpSpPr>
                  <a:grpSpLocks/>
                </p:cNvGrpSpPr>
                <p:nvPr/>
              </p:nvGrpSpPr>
              <p:grpSpPr bwMode="auto">
                <a:xfrm>
                  <a:off x="506" y="3583"/>
                  <a:ext cx="135" cy="584"/>
                  <a:chOff x="506" y="3583"/>
                  <a:chExt cx="135" cy="584"/>
                </a:xfrm>
              </p:grpSpPr>
              <p:sp>
                <p:nvSpPr>
                  <p:cNvPr id="118" name="3 laisva forma"/>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19" name="4 laisva forma"/>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grpSp>
              <p:nvGrpSpPr>
                <p:cNvPr id="96" name="8 grupė"/>
                <p:cNvGrpSpPr>
                  <a:grpSpLocks/>
                </p:cNvGrpSpPr>
                <p:nvPr/>
              </p:nvGrpSpPr>
              <p:grpSpPr bwMode="auto">
                <a:xfrm>
                  <a:off x="243" y="3542"/>
                  <a:ext cx="270" cy="631"/>
                  <a:chOff x="243" y="3542"/>
                  <a:chExt cx="270" cy="631"/>
                </a:xfrm>
              </p:grpSpPr>
              <p:sp>
                <p:nvSpPr>
                  <p:cNvPr id="116" name="6 laisva forma"/>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17" name="7 laisva forma"/>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97" name="9 laisva forma"/>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98" name="10 laisva forma"/>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99" name="11 laisva forma"/>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nvGrpSpPr>
                <p:cNvPr id="100" name="16 grupė"/>
                <p:cNvGrpSpPr>
                  <a:grpSpLocks/>
                </p:cNvGrpSpPr>
                <p:nvPr/>
              </p:nvGrpSpPr>
              <p:grpSpPr bwMode="auto">
                <a:xfrm>
                  <a:off x="193" y="2703"/>
                  <a:ext cx="152" cy="1529"/>
                  <a:chOff x="193" y="2703"/>
                  <a:chExt cx="152" cy="1529"/>
                </a:xfrm>
              </p:grpSpPr>
              <p:sp>
                <p:nvSpPr>
                  <p:cNvPr id="112" name="12 laisva forma"/>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13" name="13 laisva forma"/>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14" name="14 laisva forma"/>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15" name="15 laisva forma"/>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101" name="17 laisva forma"/>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2" name="18 laisva forma"/>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3" name="19 laisva forma"/>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4" name="20 laisva forma"/>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5" name="21 laisva forma"/>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6" name="22 laisva forma"/>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7" name="23 laisva forma"/>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8" name="24 laisva forma"/>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09" name="25 laisva forma"/>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10" name="26 laisva forma"/>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11" name="27 laisva forma"/>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56" name="29 laisva forma"/>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nvGrpSpPr>
              <p:cNvPr id="57" name="33 grupė"/>
              <p:cNvGrpSpPr>
                <a:grpSpLocks/>
              </p:cNvGrpSpPr>
              <p:nvPr/>
            </p:nvGrpSpPr>
            <p:grpSpPr bwMode="auto">
              <a:xfrm>
                <a:off x="454" y="3586"/>
                <a:ext cx="255" cy="498"/>
                <a:chOff x="454" y="3586"/>
                <a:chExt cx="255" cy="498"/>
              </a:xfrm>
            </p:grpSpPr>
            <p:sp>
              <p:nvSpPr>
                <p:cNvPr id="92" name="30 laisva forma"/>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93" name="31 laisva forma"/>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94" name="32 laisva forma"/>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58" name="34 laisva forma"/>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59" name="35 laisva forma"/>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nvGrpSpPr>
              <p:cNvPr id="60" name="38 grupė"/>
              <p:cNvGrpSpPr>
                <a:grpSpLocks/>
              </p:cNvGrpSpPr>
              <p:nvPr/>
            </p:nvGrpSpPr>
            <p:grpSpPr bwMode="auto">
              <a:xfrm>
                <a:off x="139" y="3607"/>
                <a:ext cx="217" cy="566"/>
                <a:chOff x="139" y="3607"/>
                <a:chExt cx="217" cy="566"/>
              </a:xfrm>
            </p:grpSpPr>
            <p:sp>
              <p:nvSpPr>
                <p:cNvPr id="90" name="36 laisva forma"/>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91" name="37 laisva forma"/>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61" name="39 laisva forma"/>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nvGrpSpPr>
              <p:cNvPr id="62" name="47 grupė"/>
              <p:cNvGrpSpPr>
                <a:grpSpLocks/>
              </p:cNvGrpSpPr>
              <p:nvPr/>
            </p:nvGrpSpPr>
            <p:grpSpPr bwMode="auto">
              <a:xfrm>
                <a:off x="117" y="2718"/>
                <a:ext cx="332" cy="1514"/>
                <a:chOff x="117" y="2718"/>
                <a:chExt cx="332" cy="1514"/>
              </a:xfrm>
            </p:grpSpPr>
            <p:sp>
              <p:nvSpPr>
                <p:cNvPr id="83" name="40 laisva forma"/>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84" name="41 laisva forma"/>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nvGrpSpPr>
                <p:cNvPr id="85" name="44 grupė"/>
                <p:cNvGrpSpPr>
                  <a:grpSpLocks/>
                </p:cNvGrpSpPr>
                <p:nvPr/>
              </p:nvGrpSpPr>
              <p:grpSpPr bwMode="auto">
                <a:xfrm>
                  <a:off x="231" y="2718"/>
                  <a:ext cx="218" cy="641"/>
                  <a:chOff x="231" y="2718"/>
                  <a:chExt cx="218" cy="641"/>
                </a:xfrm>
              </p:grpSpPr>
              <p:sp>
                <p:nvSpPr>
                  <p:cNvPr id="88" name="42 laisva forma"/>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89" name="43 laisva forma"/>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86" name="45 laisva forma"/>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87" name="46 laisva forma"/>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63" name="48 laisva forma"/>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64" name="49 laisva forma"/>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65" name="50 laisva forma"/>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66" name="51 laisva forma"/>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67" name="52 laisva forma"/>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68" name="53 laisva forma"/>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69" name="54 laisva forma"/>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0" name="55 laisva forma"/>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1" name="56 laisva forma"/>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2" name="57 laisva forma"/>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3" name="58 laisva forma"/>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4" name="59 laisva forma"/>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nvGrpSpPr>
              <p:cNvPr id="75" name="62 grupė"/>
              <p:cNvGrpSpPr>
                <a:grpSpLocks/>
              </p:cNvGrpSpPr>
              <p:nvPr/>
            </p:nvGrpSpPr>
            <p:grpSpPr bwMode="auto">
              <a:xfrm>
                <a:off x="487" y="3200"/>
                <a:ext cx="385" cy="440"/>
                <a:chOff x="487" y="3200"/>
                <a:chExt cx="385" cy="440"/>
              </a:xfrm>
            </p:grpSpPr>
            <p:sp>
              <p:nvSpPr>
                <p:cNvPr id="81" name="60 laisva forma"/>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82" name="61 laisva forma"/>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76" name="63 laisva forma"/>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7" name="64 laisva forma"/>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8" name="65 laisva forma"/>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79" name="66 laisva forma"/>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80" name="67 laisva forma"/>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grpSp>
          <p:nvGrpSpPr>
            <p:cNvPr id="12" name="111 grupė"/>
            <p:cNvGrpSpPr>
              <a:grpSpLocks/>
            </p:cNvGrpSpPr>
            <p:nvPr/>
          </p:nvGrpSpPr>
          <p:grpSpPr bwMode="auto">
            <a:xfrm>
              <a:off x="10057193" y="5283200"/>
              <a:ext cx="2032000" cy="1581150"/>
              <a:chOff x="4495" y="3328"/>
              <a:chExt cx="1280" cy="996"/>
            </a:xfrm>
          </p:grpSpPr>
          <p:grpSp>
            <p:nvGrpSpPr>
              <p:cNvPr id="13" name="84 grupė"/>
              <p:cNvGrpSpPr>
                <a:grpSpLocks/>
              </p:cNvGrpSpPr>
              <p:nvPr/>
            </p:nvGrpSpPr>
            <p:grpSpPr bwMode="auto">
              <a:xfrm>
                <a:off x="4636" y="3328"/>
                <a:ext cx="1056" cy="993"/>
                <a:chOff x="4636" y="3328"/>
                <a:chExt cx="1056" cy="993"/>
              </a:xfrm>
            </p:grpSpPr>
            <p:sp>
              <p:nvSpPr>
                <p:cNvPr id="40" name="69 laisva forma"/>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1" name="70 laisva forma"/>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2" name="71 laisva forma"/>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3" name="72 laisva forma"/>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4" name="73 laisva forma"/>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5" name="74 laisva forma"/>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6" name="75 laisva forma"/>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7" name="76 laisva forma"/>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8" name="77 laisva forma"/>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49" name="78 laisva forma"/>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50" name="79 laisva forma"/>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51" name="80 laisva forma"/>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52" name="81 laisva forma"/>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53" name="82 laisva forma"/>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54" name="83 laisva forma"/>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sp>
            <p:nvSpPr>
              <p:cNvPr id="14" name="85 laisva forma"/>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5" name="86 laisva forma"/>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6" name="87 laisva forma"/>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7" name="88 laisva forma"/>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8" name="89 laisva forma"/>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19" name="90 laisva forma"/>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0" name="91 laisva forma"/>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1" name="92 laisva forma"/>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2" name="93 laisva forma"/>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3" name="94 laisva forma"/>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4" name="95 laisva forma"/>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5" name="96 laisva forma"/>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6" name="97 laisva forma"/>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7" name="98 laisva forma"/>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8" name="99 laisva forma"/>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29" name="100 laisva forma"/>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0" name="101 laisva forma"/>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1" name="102 laisva forma"/>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2" name="103 laisva forma"/>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3" name="104 laisva forma"/>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4" name="105 laisva forma"/>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5" name="106 laisva forma"/>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6" name="107 laisva forma"/>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7" name="108 laisva forma"/>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8" name="109 laisva forma"/>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sp>
            <p:nvSpPr>
              <p:cNvPr id="39" name="110 laisva forma"/>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lt-LT" noProof="0" dirty="0"/>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914399" y="482599"/>
            <a:ext cx="10955867" cy="5079999"/>
          </a:xfrm>
        </p:spPr>
        <p:txBody>
          <a:bodyPr rtlCol="0"/>
          <a:lstStyle/>
          <a:p>
            <a:pPr algn="l"/>
            <a:r>
              <a:rPr lang="lt-LT" sz="2800" dirty="0">
                <a:solidFill>
                  <a:schemeClr val="tx1"/>
                </a:solidFill>
                <a:effectLst/>
                <a:latin typeface="Times New Roman" panose="02020603050405020304" pitchFamily="18" charset="0"/>
                <a:cs typeface="Times New Roman" panose="02020603050405020304" pitchFamily="18" charset="0"/>
              </a:rPr>
              <a:t>Tauragės Lopšelis darželis </a:t>
            </a:r>
            <a:r>
              <a:rPr lang="lt-LT" sz="2800" dirty="0" smtClean="0">
                <a:solidFill>
                  <a:schemeClr val="tx1"/>
                </a:solidFill>
                <a:effectLst/>
                <a:latin typeface="Times New Roman" panose="02020603050405020304" pitchFamily="18" charset="0"/>
                <a:cs typeface="Times New Roman" panose="02020603050405020304" pitchFamily="18" charset="0"/>
              </a:rPr>
              <a:t/>
            </a:r>
            <a:br>
              <a:rPr lang="lt-LT" sz="2800" dirty="0" smtClean="0">
                <a:solidFill>
                  <a:schemeClr val="tx1"/>
                </a:solidFill>
                <a:effectLst/>
                <a:latin typeface="Times New Roman" panose="02020603050405020304" pitchFamily="18" charset="0"/>
                <a:cs typeface="Times New Roman" panose="02020603050405020304" pitchFamily="18" charset="0"/>
              </a:rPr>
            </a:br>
            <a:r>
              <a:rPr lang="lt-LT" sz="2800" dirty="0" smtClean="0">
                <a:solidFill>
                  <a:schemeClr val="tx1"/>
                </a:solidFill>
                <a:effectLst/>
                <a:latin typeface="Times New Roman" panose="02020603050405020304" pitchFamily="18" charset="0"/>
                <a:cs typeface="Times New Roman" panose="02020603050405020304" pitchFamily="18" charset="0"/>
              </a:rPr>
              <a:t>Grupė </a:t>
            </a:r>
            <a:r>
              <a:rPr lang="lt-LT" sz="2800" dirty="0">
                <a:solidFill>
                  <a:schemeClr val="tx1"/>
                </a:solidFill>
                <a:effectLst/>
                <a:latin typeface="Times New Roman" panose="02020603050405020304" pitchFamily="18" charset="0"/>
                <a:cs typeface="Times New Roman" panose="02020603050405020304" pitchFamily="18" charset="0"/>
              </a:rPr>
              <a:t>OPA-PA </a:t>
            </a:r>
            <a:r>
              <a:rPr lang="lt-LT" sz="3200" dirty="0" smtClean="0">
                <a:solidFill>
                  <a:schemeClr val="tx1"/>
                </a:solidFill>
                <a:effectLst/>
                <a:latin typeface="Times New Roman" panose="02020603050405020304" pitchFamily="18" charset="0"/>
                <a:cs typeface="Times New Roman" panose="02020603050405020304" pitchFamily="18" charset="0"/>
              </a:rPr>
              <a:t/>
            </a:r>
            <a:br>
              <a:rPr lang="lt-LT" sz="3200" dirty="0" smtClean="0">
                <a:solidFill>
                  <a:schemeClr val="tx1"/>
                </a:solidFill>
                <a:effectLst/>
                <a:latin typeface="Times New Roman" panose="02020603050405020304" pitchFamily="18" charset="0"/>
                <a:cs typeface="Times New Roman" panose="02020603050405020304" pitchFamily="18" charset="0"/>
              </a:rPr>
            </a:br>
            <a:r>
              <a:rPr lang="lt-LT" sz="3200" dirty="0" smtClean="0">
                <a:effectLst/>
                <a:latin typeface="Times New Roman" panose="02020603050405020304" pitchFamily="18" charset="0"/>
                <a:cs typeface="Times New Roman" panose="02020603050405020304" pitchFamily="18" charset="0"/>
              </a:rPr>
              <a:t>Kūrybiškumo ugdymas </a:t>
            </a:r>
            <a:r>
              <a:rPr lang="lt-LT" sz="4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t>
            </a:r>
            <a:r>
              <a:rPr lang="lt-LT" sz="4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r>
              <a:rPr lang="lt-LT" sz="4800"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lt-LT" sz="4800"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lt-LT" sz="4800" dirty="0" smtClean="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lt-LT" sz="480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lt-LT" sz="4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r>
              <a:rPr lang="lt-LT" sz="48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lt-LT"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4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lt-LT" sz="4800" dirty="0" smtClean="0">
                <a:solidFill>
                  <a:schemeClr val="bg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lt-LT" sz="4800"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lt-LT" sz="48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lt-LT" sz="4800" dirty="0" smtClean="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lt-LT" sz="4800"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lt-LT" sz="4800"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lt-LT"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br>
              <a:rPr lang="lt-LT" sz="4800"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t-LT" dirty="0" smtClean="0"/>
              <a:t/>
            </a:r>
            <a:br>
              <a:rPr lang="lt-LT" dirty="0" smtClean="0"/>
            </a:br>
            <a:endParaRPr lang="lt-LT" dirty="0"/>
          </a:p>
        </p:txBody>
      </p:sp>
      <p:sp>
        <p:nvSpPr>
          <p:cNvPr id="3" name="2 paantraštė"/>
          <p:cNvSpPr>
            <a:spLocks noGrp="1"/>
          </p:cNvSpPr>
          <p:nvPr>
            <p:ph type="subTitle" idx="1"/>
          </p:nvPr>
        </p:nvSpPr>
        <p:spPr>
          <a:xfrm>
            <a:off x="1828800" y="4343399"/>
            <a:ext cx="9017000" cy="1219200"/>
          </a:xfrm>
        </p:spPr>
        <p:txBody>
          <a:bodyPr rtlCol="0">
            <a:normAutofit fontScale="92500" lnSpcReduction="10000"/>
          </a:bodyPr>
          <a:lstStyle/>
          <a:p>
            <a:pPr algn="r" rtl="0"/>
            <a:r>
              <a:rPr lang="lt-LT" dirty="0" smtClean="0">
                <a:solidFill>
                  <a:schemeClr val="tx1"/>
                </a:solidFill>
              </a:rPr>
              <a:t>Mokytojos </a:t>
            </a:r>
          </a:p>
          <a:p>
            <a:pPr algn="r" rtl="0"/>
            <a:r>
              <a:rPr lang="lt-LT" dirty="0" smtClean="0">
                <a:solidFill>
                  <a:schemeClr val="tx1"/>
                </a:solidFill>
              </a:rPr>
              <a:t>Ieva </a:t>
            </a:r>
            <a:r>
              <a:rPr lang="lt-LT" dirty="0" err="1" smtClean="0">
                <a:solidFill>
                  <a:schemeClr val="tx1"/>
                </a:solidFill>
              </a:rPr>
              <a:t>Andriukaitytė</a:t>
            </a:r>
            <a:endParaRPr lang="lt-LT" dirty="0" smtClean="0">
              <a:solidFill>
                <a:schemeClr val="tx1"/>
              </a:solidFill>
            </a:endParaRPr>
          </a:p>
          <a:p>
            <a:pPr algn="r" rtl="0"/>
            <a:r>
              <a:rPr lang="lt-LT" dirty="0" smtClean="0">
                <a:solidFill>
                  <a:schemeClr val="tx1"/>
                </a:solidFill>
              </a:rPr>
              <a:t>Vilma </a:t>
            </a:r>
            <a:r>
              <a:rPr lang="lt-LT" dirty="0" err="1" smtClean="0">
                <a:solidFill>
                  <a:schemeClr val="tx1"/>
                </a:solidFill>
              </a:rPr>
              <a:t>Košinskienė</a:t>
            </a:r>
            <a:endParaRPr lang="lt-LT" dirty="0">
              <a:solidFill>
                <a:schemeClr val="tx1"/>
              </a:solidFill>
            </a:endParaRPr>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873" y="1528295"/>
            <a:ext cx="2768254" cy="990476"/>
          </a:xfrm>
          <a:prstGeom prst="rect">
            <a:avLst/>
          </a:prstGeom>
        </p:spPr>
      </p:pic>
    </p:spTree>
    <p:extLst>
      <p:ext uri="{BB962C8B-B14F-4D97-AF65-F5344CB8AC3E}">
        <p14:creationId xmlns:p14="http://schemas.microsoft.com/office/powerpoint/2010/main" val="213578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1397000"/>
            <a:ext cx="10972800" cy="3868737"/>
          </a:xfrm>
        </p:spPr>
        <p:txBody>
          <a:bodyPr/>
          <a:lstStyle/>
          <a:p>
            <a:pPr marL="0" indent="0">
              <a:buNone/>
            </a:pPr>
            <a:r>
              <a:rPr lang="lt-LT" b="1" dirty="0" smtClean="0">
                <a:effectLst>
                  <a:outerShdw blurRad="38100" dist="38100" dir="2700000" algn="tl">
                    <a:srgbClr val="000000">
                      <a:alpha val="43137"/>
                    </a:srgbClr>
                  </a:outerShdw>
                </a:effectLst>
              </a:rPr>
              <a:t>Tikslas: </a:t>
            </a:r>
            <a:r>
              <a:rPr lang="lt-LT" dirty="0" smtClean="0"/>
              <a:t>Išbandyti kitokias dažymo priemones, volelius, mašinas.</a:t>
            </a:r>
          </a:p>
          <a:p>
            <a:pPr marL="0" indent="0">
              <a:buNone/>
            </a:pPr>
            <a:r>
              <a:rPr lang="lt-LT" b="1" dirty="0" smtClean="0">
                <a:effectLst>
                  <a:outerShdw blurRad="38100" dist="38100" dir="2700000" algn="tl">
                    <a:srgbClr val="000000">
                      <a:alpha val="43137"/>
                    </a:srgbClr>
                  </a:outerShdw>
                </a:effectLst>
              </a:rPr>
              <a:t>Uždaviniai:</a:t>
            </a:r>
            <a:endParaRPr lang="lt-LT" dirty="0" smtClean="0"/>
          </a:p>
          <a:p>
            <a:pPr marL="0" indent="0">
              <a:buNone/>
            </a:pPr>
            <a:r>
              <a:rPr lang="lt-LT" dirty="0" smtClean="0"/>
              <a:t>* Skatinti norą kurti dėmes, linijas.</a:t>
            </a:r>
          </a:p>
          <a:p>
            <a:pPr marL="0" indent="0">
              <a:buNone/>
            </a:pPr>
            <a:r>
              <a:rPr lang="lt-LT" dirty="0" smtClean="0"/>
              <a:t>* Stebėti dažymo stipruma spaudžiant ir laisvai tepant dažymo priemones.</a:t>
            </a:r>
            <a:endParaRPr lang="lt-LT" dirty="0"/>
          </a:p>
        </p:txBody>
      </p:sp>
    </p:spTree>
    <p:extLst>
      <p:ext uri="{BB962C8B-B14F-4D97-AF65-F5344CB8AC3E}">
        <p14:creationId xmlns:p14="http://schemas.microsoft.com/office/powerpoint/2010/main" val="80292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97933" y="67734"/>
            <a:ext cx="11616267" cy="3649134"/>
          </a:xfrm>
        </p:spPr>
        <p:txBody>
          <a:bodyPr/>
          <a:lstStyle/>
          <a:p>
            <a:pPr algn="l"/>
            <a:r>
              <a:rPr lang="lt-LT" sz="2000" b="1" dirty="0" smtClean="0">
                <a:latin typeface="Times New Roman" panose="02020603050405020304" pitchFamily="18" charset="0"/>
                <a:cs typeface="Times New Roman" panose="02020603050405020304" pitchFamily="18" charset="0"/>
              </a:rPr>
              <a:t>Priemonės: </a:t>
            </a:r>
            <a:r>
              <a:rPr lang="lt-LT" sz="2000" dirty="0" smtClean="0">
                <a:latin typeface="Times New Roman" panose="02020603050405020304" pitchFamily="18" charset="0"/>
                <a:cs typeface="Times New Roman" panose="02020603050405020304" pitchFamily="18" charset="0"/>
              </a:rPr>
              <a:t>įvairūs dangteliai, guašo dažai, vanduo, voleliai, įvairių dydžių mašinos, kartoninė dėžė.</a:t>
            </a:r>
            <a:br>
              <a:rPr lang="lt-LT" sz="2000" dirty="0" smtClean="0">
                <a:latin typeface="Times New Roman" panose="02020603050405020304" pitchFamily="18" charset="0"/>
                <a:cs typeface="Times New Roman" panose="02020603050405020304" pitchFamily="18" charset="0"/>
              </a:rPr>
            </a:br>
            <a:r>
              <a:rPr lang="lt-LT"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Eiga: </a:t>
            </a:r>
            <a:r>
              <a:rPr lang="lt-LT" sz="2000" dirty="0" smtClean="0">
                <a:effectLst/>
                <a:latin typeface="Times New Roman" panose="02020603050405020304" pitchFamily="18" charset="0"/>
                <a:cs typeface="Times New Roman" panose="02020603050405020304" pitchFamily="18" charset="0"/>
              </a:rPr>
              <a:t>pripilti į dangtelius dažų, ir duoti patiems dažyti. Paspėlioti, kodėl su voleliu tepasi „kitaip“, kodėl volelis sukasi tepant? </a:t>
            </a:r>
            <a:r>
              <a:rPr lang="lt-LT"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Antroje dalyje, </a:t>
            </a:r>
            <a:r>
              <a:rPr lang="lt-LT" sz="2000" dirty="0" smtClean="0">
                <a:effectLst/>
                <a:latin typeface="Times New Roman" panose="02020603050405020304" pitchFamily="18" charset="0"/>
                <a:cs typeface="Times New Roman" panose="02020603050405020304" pitchFamily="18" charset="0"/>
              </a:rPr>
              <a:t>su įvairių dydžių mašinėlėmis važiuoti voleliu nudažytos spalvos, ir stebėti ratų paliktus pėdsakus, kodėl jie tokie brūkšniuoti, vingiuoti ir pan.</a:t>
            </a:r>
            <a:r>
              <a:rPr lang="lt-LT" sz="2000" dirty="0" smtClean="0">
                <a:latin typeface="Times New Roman" panose="02020603050405020304" pitchFamily="18" charset="0"/>
                <a:cs typeface="Times New Roman" panose="02020603050405020304" pitchFamily="18" charset="0"/>
              </a:rPr>
              <a:t/>
            </a:r>
            <a:br>
              <a:rPr lang="lt-LT" sz="2000" dirty="0" smtClean="0">
                <a:latin typeface="Times New Roman" panose="02020603050405020304" pitchFamily="18" charset="0"/>
                <a:cs typeface="Times New Roman" panose="02020603050405020304" pitchFamily="18" charset="0"/>
              </a:rPr>
            </a:br>
            <a:endParaRPr lang="lt-LT" sz="2000"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66" y="3182499"/>
            <a:ext cx="2794000" cy="3419475"/>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099" y="3048877"/>
            <a:ext cx="5143500" cy="3553097"/>
          </a:xfrm>
          <a:prstGeom prst="rect">
            <a:avLst/>
          </a:prstGeom>
        </p:spPr>
      </p:pic>
    </p:spTree>
    <p:extLst>
      <p:ext uri="{BB962C8B-B14F-4D97-AF65-F5344CB8AC3E}">
        <p14:creationId xmlns:p14="http://schemas.microsoft.com/office/powerpoint/2010/main" val="357127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4304" y="1663707"/>
            <a:ext cx="4250266" cy="2891280"/>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8" y="1219120"/>
            <a:ext cx="3954719" cy="3335867"/>
          </a:xfrm>
          <a:prstGeom prst="rect">
            <a:avLst/>
          </a:prstGeom>
        </p:spPr>
      </p:pic>
      <p:pic>
        <p:nvPicPr>
          <p:cNvPr id="6" name="Paveikslėlis 5"/>
          <p:cNvPicPr>
            <a:picLocks noChangeAspect="1"/>
          </p:cNvPicPr>
          <p:nvPr/>
        </p:nvPicPr>
        <p:blipFill>
          <a:blip r:embed="rId4"/>
          <a:stretch>
            <a:fillRect/>
          </a:stretch>
        </p:blipFill>
        <p:spPr>
          <a:xfrm>
            <a:off x="4099789" y="1663707"/>
            <a:ext cx="3556393" cy="2891280"/>
          </a:xfrm>
          <a:prstGeom prst="rect">
            <a:avLst/>
          </a:prstGeom>
        </p:spPr>
      </p:pic>
    </p:spTree>
    <p:extLst>
      <p:ext uri="{BB962C8B-B14F-4D97-AF65-F5344CB8AC3E}">
        <p14:creationId xmlns:p14="http://schemas.microsoft.com/office/powerpoint/2010/main" val="111630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931" y="524935"/>
            <a:ext cx="3618135" cy="3783542"/>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622" y="524934"/>
            <a:ext cx="5143500" cy="5662748"/>
          </a:xfrm>
          <a:prstGeom prst="rect">
            <a:avLst/>
          </a:prstGeom>
        </p:spPr>
      </p:pic>
    </p:spTree>
    <p:extLst>
      <p:ext uri="{BB962C8B-B14F-4D97-AF65-F5344CB8AC3E}">
        <p14:creationId xmlns:p14="http://schemas.microsoft.com/office/powerpoint/2010/main" val="341410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19" y="991127"/>
            <a:ext cx="4041895" cy="4038072"/>
          </a:xfrm>
        </p:spPr>
      </p:pic>
      <p:pic>
        <p:nvPicPr>
          <p:cNvPr id="6" name="Paveikslėlis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238" y="1521964"/>
            <a:ext cx="3568786" cy="3610867"/>
          </a:xfrm>
          <a:prstGeom prst="rect">
            <a:avLst/>
          </a:prstGeom>
        </p:spPr>
      </p:pic>
      <p:pic>
        <p:nvPicPr>
          <p:cNvPr id="7" name="Paveikslėlis 6"/>
          <p:cNvPicPr>
            <a:picLocks noChangeAspect="1"/>
          </p:cNvPicPr>
          <p:nvPr/>
        </p:nvPicPr>
        <p:blipFill>
          <a:blip r:embed="rId4"/>
          <a:stretch>
            <a:fillRect/>
          </a:stretch>
        </p:blipFill>
        <p:spPr>
          <a:xfrm>
            <a:off x="7840448" y="991127"/>
            <a:ext cx="4275352" cy="3097036"/>
          </a:xfrm>
          <a:prstGeom prst="rect">
            <a:avLst/>
          </a:prstGeom>
        </p:spPr>
      </p:pic>
    </p:spTree>
    <p:extLst>
      <p:ext uri="{BB962C8B-B14F-4D97-AF65-F5344CB8AC3E}">
        <p14:creationId xmlns:p14="http://schemas.microsoft.com/office/powerpoint/2010/main" val="138734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334000" y="1066800"/>
            <a:ext cx="1507067" cy="533400"/>
          </a:xfrm>
        </p:spPr>
        <p:txBody>
          <a:bodyPr/>
          <a:lstStyle/>
          <a:p>
            <a:endParaRPr lang="lt-LT" sz="900"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7334" y="2086473"/>
            <a:ext cx="3708400" cy="3419475"/>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2" y="177799"/>
            <a:ext cx="5875865" cy="4842934"/>
          </a:xfrm>
          <a:prstGeom prst="rect">
            <a:avLst/>
          </a:prstGeom>
        </p:spPr>
      </p:pic>
    </p:spTree>
    <p:extLst>
      <p:ext uri="{BB962C8B-B14F-4D97-AF65-F5344CB8AC3E}">
        <p14:creationId xmlns:p14="http://schemas.microsoft.com/office/powerpoint/2010/main" val="248612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flipV="1">
            <a:off x="6891867" y="1464732"/>
            <a:ext cx="2658534" cy="745067"/>
          </a:xfrm>
        </p:spPr>
        <p:txBody>
          <a:bodyPr/>
          <a:lstStyle/>
          <a:p>
            <a:endParaRPr lang="lt-LT" sz="900"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279" y="635001"/>
            <a:ext cx="4050454" cy="4563532"/>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493" y="1032934"/>
            <a:ext cx="4660840" cy="4826000"/>
          </a:xfrm>
          <a:prstGeom prst="rect">
            <a:avLst/>
          </a:prstGeom>
        </p:spPr>
      </p:pic>
    </p:spTree>
    <p:extLst>
      <p:ext uri="{BB962C8B-B14F-4D97-AF65-F5344CB8AC3E}">
        <p14:creationId xmlns:p14="http://schemas.microsoft.com/office/powerpoint/2010/main" val="93883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a:bodyPr>
          <a:lstStyle/>
          <a:p>
            <a:pPr marL="0" indent="0">
              <a:buNone/>
            </a:pPr>
            <a:r>
              <a:rPr lang="lt-LT" b="1" dirty="0" smtClean="0">
                <a:effectLst>
                  <a:outerShdw blurRad="38100" dist="38100" dir="2700000" algn="tl">
                    <a:srgbClr val="000000">
                      <a:alpha val="43137"/>
                    </a:srgbClr>
                  </a:outerShdw>
                </a:effectLst>
              </a:rPr>
              <a:t>Rezultatas: </a:t>
            </a:r>
            <a:r>
              <a:rPr lang="lt-LT" dirty="0" smtClean="0"/>
              <a:t>vaikai noriai ir džiugiai įsitraukė į veiklą, išbandė  savo gebėjimus tepdami švelniai, spaudžiant, ir slystant dažams, išgaudami </a:t>
            </a:r>
            <a:r>
              <a:rPr lang="lt-LT" dirty="0" err="1" smtClean="0"/>
              <a:t>didelias</a:t>
            </a:r>
            <a:r>
              <a:rPr lang="lt-LT" dirty="0" smtClean="0"/>
              <a:t> ir mažas dėmes. Buvo keista, kad kai kuriems ši dažymo priemonė buvo ne naujiena, sakydami jog pirko senelis, ir brolis parnešė iš mokyklos...</a:t>
            </a:r>
          </a:p>
          <a:p>
            <a:pPr marL="0" indent="0">
              <a:buNone/>
            </a:pPr>
            <a:r>
              <a:rPr lang="lt-LT" dirty="0" smtClean="0"/>
              <a:t>Antrojoje dalyje, pratęsiant veiklą, vaikai buvo nustebę, kodėl ta mašina važiuoja per dažus, liks murzina, bet pastebėję jos paliekamus pėdsakus visi norėjo tai išbandyti, o kai kas kartojo ir kartojo, kol neliko kur važiuoti.</a:t>
            </a:r>
          </a:p>
          <a:p>
            <a:pPr marL="0" indent="0">
              <a:buNone/>
            </a:pPr>
            <a:r>
              <a:rPr lang="lt-LT" dirty="0" smtClean="0"/>
              <a:t>Vaikams suteikta daug teigiamų emocijų.</a:t>
            </a:r>
            <a:endParaRPr lang="lt-LT" dirty="0"/>
          </a:p>
        </p:txBody>
      </p:sp>
    </p:spTree>
    <p:extLst>
      <p:ext uri="{BB962C8B-B14F-4D97-AF65-F5344CB8AC3E}">
        <p14:creationId xmlns:p14="http://schemas.microsoft.com/office/powerpoint/2010/main" val="2992159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ūros kranto dizaino šablonas">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29442915_TF03460566" id="{A39795A7-C31B-4578-9BD9-894BB481DB02}" vid="{77BFBD11-2F86-4539-8C6C-519700BE6B6B}"/>
    </a:ext>
  </a:extLst>
</a:theme>
</file>

<file path=ppt/theme/theme2.xml><?xml version="1.0" encoding="utf-8"?>
<a:theme xmlns:a="http://schemas.openxmlformats.org/drawingml/2006/main" name="„Office“ t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Jūros kranto dizaino skaidrės</Template>
  <TotalTime>418</TotalTime>
  <Words>160</Words>
  <Application>Microsoft Office PowerPoint</Application>
  <PresentationFormat>Plačiaekranė</PresentationFormat>
  <Paragraphs>13</Paragraphs>
  <Slides>9</Slides>
  <Notes>1</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9</vt:i4>
      </vt:variant>
    </vt:vector>
  </HeadingPairs>
  <TitlesOfParts>
    <vt:vector size="15" baseType="lpstr">
      <vt:lpstr>Arial</vt:lpstr>
      <vt:lpstr>Century Gothic</vt:lpstr>
      <vt:lpstr>Courier New</vt:lpstr>
      <vt:lpstr>Palatino Linotype</vt:lpstr>
      <vt:lpstr>Times New Roman</vt:lpstr>
      <vt:lpstr>Jūros kranto dizaino šablonas</vt:lpstr>
      <vt:lpstr>Tauragės Lopšelis darželis  Grupė OPA-PA  Kūrybiškumo ugdymas JUDANTYS VOLELIAI  </vt:lpstr>
      <vt:lpstr>„PowerPoint“ pateiktis</vt:lpstr>
      <vt:lpstr>Priemonės: įvairūs dangteliai, guašo dažai, vanduo, voleliai, įvairių dydžių mašinos, kartoninė dėžė. Eiga: pripilti į dangtelius dažų, ir duoti patiems dažyti. Paspėlioti, kodėl su voleliu tepasi „kitaip“, kodėl volelis sukasi tepant? Antroje dalyje, su įvairių dydžių mašinėlėmis važiuoti voleliu nudažytos spalvos, ir stebėti ratų paliktus pėdsakus, kodėl jie tokie brūkšniuoti, vingiuoti ir pan. </vt:lpstr>
      <vt:lpstr>„PowerPoint“ pateiktis</vt:lpstr>
      <vt:lpstr>„PowerPoint“ pateiktis</vt:lpstr>
      <vt:lpstr>„PowerPoint“ pateiktis</vt:lpstr>
      <vt:lpstr>„PowerPoint“ pateiktis</vt:lpstr>
      <vt:lpstr>„PowerPoint“ pateiktis</vt:lpstr>
      <vt:lpstr>„PowerPoint“ pateiktis</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Kūrybiškumas JUDANTYS VOLELIAI</dc:title>
  <dc:creator>O PA PA</dc:creator>
  <cp:lastModifiedBy>PC</cp:lastModifiedBy>
  <cp:revision>16</cp:revision>
  <dcterms:created xsi:type="dcterms:W3CDTF">2022-03-29T04:39:43Z</dcterms:created>
  <dcterms:modified xsi:type="dcterms:W3CDTF">2022-03-29T11:56:22Z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