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3" r:id="rId9"/>
    <p:sldId id="268" r:id="rId10"/>
    <p:sldId id="269" r:id="rId11"/>
    <p:sldId id="270" r:id="rId12"/>
    <p:sldId id="267" r:id="rId13"/>
    <p:sldId id="265" r:id="rId14"/>
    <p:sldId id="266" r:id="rId15"/>
    <p:sldId id="271" r:id="rId16"/>
    <p:sldId id="272" r:id="rId17"/>
    <p:sldId id="273" r:id="rId18"/>
    <p:sldId id="264" r:id="rId19"/>
    <p:sldId id="275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F13BC-6569-4238-8C0A-55A3A9AB5E4C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AE697F-25FE-4824-8C98-8338A0242367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NET OŽYS ŽINO,KAD VILKAS YRA ŽVĖRIS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Pagrandukų </a:t>
            </a:r>
            <a:r>
              <a:rPr lang="lt-LT" dirty="0" err="1" smtClean="0"/>
              <a:t>gr</a:t>
            </a:r>
            <a:r>
              <a:rPr lang="lt-LT" dirty="0" smtClean="0"/>
              <a:t>.</a:t>
            </a:r>
          </a:p>
          <a:p>
            <a:r>
              <a:rPr lang="lt-LT" dirty="0" smtClean="0"/>
              <a:t>Mokytoja</a:t>
            </a:r>
            <a:r>
              <a:rPr lang="en-US" dirty="0" smtClean="0"/>
              <a:t>:</a:t>
            </a:r>
            <a:r>
              <a:rPr lang="lt-LT" dirty="0" smtClean="0"/>
              <a:t> Marija </a:t>
            </a:r>
            <a:r>
              <a:rPr lang="lt-LT" dirty="0" err="1" smtClean="0"/>
              <a:t>Bagrovienė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5939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ownloads\20220222_095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Šį gardą pamėgo kiaulytės...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6971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sus\Downloads\20220222_094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Kuriame mišką žvėreliams.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9237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ntraštė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O čia statome namelį </a:t>
            </a:r>
            <a:r>
              <a:rPr lang="lt-LT" dirty="0" err="1" smtClean="0"/>
              <a:t>skruzdėlytėms</a:t>
            </a:r>
            <a:r>
              <a:rPr lang="lt-LT" dirty="0" smtClean="0"/>
              <a:t>.</a:t>
            </a:r>
            <a:endParaRPr lang="lt-LT" dirty="0"/>
          </a:p>
        </p:txBody>
      </p:sp>
      <p:pic>
        <p:nvPicPr>
          <p:cNvPr id="5122" name="Picture 2" descr="C:\Users\Asus\Downloads\20220222_0942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ownloads\20220222_09424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ownloads\20220222_094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Mūsų skruzdėlyne jau apsigyveno pirmoji </a:t>
            </a:r>
            <a:r>
              <a:rPr lang="lt-LT" dirty="0" err="1" smtClean="0"/>
              <a:t>skruzdėlytė</a:t>
            </a:r>
            <a:r>
              <a:rPr lang="lt-LT" dirty="0" smtClean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0525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ownloads\20220222_095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Miške įsikūrė daug žvėrelių...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778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Ieškome gyvūnų </a:t>
            </a:r>
            <a:r>
              <a:rPr lang="lt-LT" dirty="0" err="1" smtClean="0"/>
              <a:t>pėdsakų,juos</a:t>
            </a:r>
            <a:r>
              <a:rPr lang="lt-LT" dirty="0" smtClean="0"/>
              <a:t> lyginame.</a:t>
            </a:r>
            <a:endParaRPr lang="lt-LT" dirty="0"/>
          </a:p>
        </p:txBody>
      </p:sp>
      <p:pic>
        <p:nvPicPr>
          <p:cNvPr id="10242" name="Picture 2" descr="C:\Users\Asus\Downloads\20220224_0851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4873" y="2679700"/>
            <a:ext cx="314550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ownloads\20220224_07525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36277"/>
            <a:ext cx="3822700" cy="27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5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Žaidimas„Laukiniai</a:t>
            </a:r>
            <a:r>
              <a:rPr lang="lt-LT" dirty="0" smtClean="0"/>
              <a:t> ir naminiai </a:t>
            </a:r>
            <a:br>
              <a:rPr lang="lt-LT" dirty="0" smtClean="0"/>
            </a:br>
            <a:r>
              <a:rPr lang="lt-LT" dirty="0" smtClean="0"/>
              <a:t>gyvūnai“</a:t>
            </a:r>
            <a:endParaRPr lang="lt-LT" dirty="0"/>
          </a:p>
        </p:txBody>
      </p:sp>
      <p:pic>
        <p:nvPicPr>
          <p:cNvPr id="11266" name="Picture 2" descr="C:\Users\Asus\Downloads\20220224_0929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sus\Downloads\20220224_0931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77571"/>
            <a:ext cx="3822700" cy="26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563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Lietuvių liaudies </a:t>
            </a:r>
            <a:r>
              <a:rPr lang="lt-LT" dirty="0" err="1" smtClean="0"/>
              <a:t>žaidimas„Vai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err="1" smtClean="0"/>
              <a:t>išeiki,oželi,ant</a:t>
            </a:r>
            <a:r>
              <a:rPr lang="lt-LT" dirty="0" smtClean="0"/>
              <a:t> </a:t>
            </a:r>
            <a:r>
              <a:rPr lang="lt-LT" dirty="0" err="1" smtClean="0"/>
              <a:t>ūlyčios</a:t>
            </a:r>
            <a:r>
              <a:rPr lang="lt-LT" dirty="0" smtClean="0"/>
              <a:t> šokti“</a:t>
            </a:r>
            <a:endParaRPr lang="lt-LT" dirty="0"/>
          </a:p>
        </p:txBody>
      </p:sp>
      <p:pic>
        <p:nvPicPr>
          <p:cNvPr id="12290" name="Picture 2" descr="C:\Users\Asus\Downloads\20220224_0934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sus\Downloads\20220224_0935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69706"/>
            <a:ext cx="3822700" cy="26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42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Dauguma</a:t>
            </a:r>
            <a:r>
              <a:rPr lang="en-US" dirty="0" smtClean="0"/>
              <a:t> </a:t>
            </a:r>
            <a:r>
              <a:rPr lang="en-US" dirty="0" err="1" smtClean="0"/>
              <a:t>vaik</a:t>
            </a:r>
            <a:r>
              <a:rPr lang="lt-LT" dirty="0" smtClean="0"/>
              <a:t>ų</a:t>
            </a:r>
            <a:r>
              <a:rPr lang="en-US" dirty="0" smtClean="0"/>
              <a:t> </a:t>
            </a:r>
            <a:r>
              <a:rPr lang="en-US" dirty="0" err="1" smtClean="0"/>
              <a:t>jau</a:t>
            </a:r>
            <a:r>
              <a:rPr lang="en-US" dirty="0" smtClean="0"/>
              <a:t> pa</a:t>
            </a:r>
            <a:r>
              <a:rPr lang="lt-LT" dirty="0" smtClean="0"/>
              <a:t>žįs</a:t>
            </a:r>
            <a:r>
              <a:rPr lang="en-US" dirty="0" smtClean="0"/>
              <a:t>ta</a:t>
            </a:r>
            <a:r>
              <a:rPr lang="lt-LT" dirty="0" smtClean="0"/>
              <a:t> pagrindinius </a:t>
            </a:r>
            <a:r>
              <a:rPr lang="lt-LT" dirty="0" err="1" smtClean="0"/>
              <a:t>gyvūnus,žino</a:t>
            </a:r>
            <a:r>
              <a:rPr lang="lt-LT" dirty="0" smtClean="0"/>
              <a:t> jų pavadinimus.</a:t>
            </a:r>
          </a:p>
          <a:p>
            <a:r>
              <a:rPr lang="lt-LT" dirty="0" smtClean="0"/>
              <a:t>Vaikus labai sudomino miško ir tvarto </a:t>
            </a:r>
            <a:r>
              <a:rPr lang="lt-LT" dirty="0" err="1" smtClean="0"/>
              <a:t>kūrimas,sužinojo</a:t>
            </a:r>
            <a:r>
              <a:rPr lang="lt-LT" dirty="0" smtClean="0"/>
              <a:t> kokių medžiagų tam </a:t>
            </a:r>
            <a:r>
              <a:rPr lang="lt-LT" dirty="0" err="1" smtClean="0"/>
              <a:t>reikia,tyrinėjo</a:t>
            </a:r>
            <a:r>
              <a:rPr lang="lt-LT" dirty="0" smtClean="0"/>
              <a:t> </a:t>
            </a:r>
            <a:r>
              <a:rPr lang="lt-LT" dirty="0" err="1" smtClean="0"/>
              <a:t>jas,uostė.Skirstė</a:t>
            </a:r>
            <a:r>
              <a:rPr lang="lt-LT" dirty="0" smtClean="0"/>
              <a:t> gyvūnus kur tinka apgyvendinti: tvarte ar miške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Susipa</a:t>
            </a:r>
            <a:r>
              <a:rPr lang="lt-LT" dirty="0" smtClean="0"/>
              <a:t>ž</a:t>
            </a:r>
            <a:r>
              <a:rPr lang="en-US" dirty="0" err="1" smtClean="0"/>
              <a:t>ino</a:t>
            </a:r>
            <a:r>
              <a:rPr lang="lt-LT" dirty="0" smtClean="0"/>
              <a:t> su gyvūnų </a:t>
            </a:r>
            <a:r>
              <a:rPr lang="lt-LT" dirty="0" err="1" smtClean="0"/>
              <a:t>pėdsakais,juos</a:t>
            </a:r>
            <a:r>
              <a:rPr lang="lt-LT" dirty="0" smtClean="0"/>
              <a:t> lygino.</a:t>
            </a:r>
          </a:p>
          <a:p>
            <a:r>
              <a:rPr lang="lt-LT" dirty="0" smtClean="0"/>
              <a:t> Daug džiugių emocijų suteikė žaidimai su pagamintais gyvūnų </a:t>
            </a:r>
            <a:r>
              <a:rPr lang="lt-LT" dirty="0" err="1" smtClean="0"/>
              <a:t>atvaizdais,muzikiniai</a:t>
            </a:r>
            <a:r>
              <a:rPr lang="lt-LT" dirty="0" smtClean="0"/>
              <a:t> rateliai.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Refleksija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6794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Ačiū už dėmesį</a:t>
            </a:r>
            <a:r>
              <a:rPr lang="en-US" dirty="0" smtClean="0"/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7994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Susipažinti su naminiais ir laukiniais gyvūnais.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Tikslas: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6113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Atpažinti dažniausiai sutinkamus </a:t>
            </a:r>
            <a:r>
              <a:rPr lang="lt-LT" dirty="0" err="1" smtClean="0"/>
              <a:t>gyvūnus,juos</a:t>
            </a:r>
            <a:r>
              <a:rPr lang="lt-LT" dirty="0" smtClean="0"/>
              <a:t> įvardinti.</a:t>
            </a:r>
          </a:p>
          <a:p>
            <a:r>
              <a:rPr lang="lt-LT" dirty="0" smtClean="0"/>
              <a:t>Pastebėti aiškiai matomus panašumus ir skirtumus tarp gyvūnų.</a:t>
            </a:r>
          </a:p>
          <a:p>
            <a:r>
              <a:rPr lang="lt-LT" dirty="0" smtClean="0"/>
              <a:t>Domėtis kur </a:t>
            </a:r>
            <a:r>
              <a:rPr lang="lt-LT" dirty="0" err="1" smtClean="0"/>
              <a:t>gyvena,kuo</a:t>
            </a:r>
            <a:r>
              <a:rPr lang="lt-LT" dirty="0" smtClean="0"/>
              <a:t> minta naminiai ir laukiniai gyvūnai.</a:t>
            </a:r>
          </a:p>
          <a:p>
            <a:r>
              <a:rPr lang="lt-LT" dirty="0" smtClean="0"/>
              <a:t>Dainuoti liaudies dainas su ritmiškais </a:t>
            </a:r>
            <a:r>
              <a:rPr lang="lt-LT" dirty="0" err="1" smtClean="0"/>
              <a:t>judesiais,muzikiniuose</a:t>
            </a:r>
            <a:r>
              <a:rPr lang="lt-LT" dirty="0" smtClean="0"/>
              <a:t> rateliuose kurti </a:t>
            </a:r>
            <a:r>
              <a:rPr lang="lt-LT" dirty="0" err="1" smtClean="0"/>
              <a:t>veiksmus,reikšti</a:t>
            </a:r>
            <a:r>
              <a:rPr lang="lt-LT" dirty="0" smtClean="0"/>
              <a:t> emocijas.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1673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Gebėti veiklai pasirinkti reikalingus </a:t>
            </a:r>
            <a:r>
              <a:rPr lang="lt-LT" dirty="0" err="1" smtClean="0"/>
              <a:t>daiktus,domėtis</a:t>
            </a:r>
            <a:r>
              <a:rPr lang="lt-LT" dirty="0" smtClean="0"/>
              <a:t> </a:t>
            </a:r>
            <a:r>
              <a:rPr lang="lt-LT" dirty="0" err="1" smtClean="0"/>
              <a:t>medžiagomis,jų</a:t>
            </a:r>
            <a:r>
              <a:rPr lang="lt-LT" dirty="0" smtClean="0"/>
              <a:t> savybėmis.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340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ownloads\20220217_093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538" y="2780096"/>
            <a:ext cx="7408862" cy="32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Gaminame medelius miškui.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1297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ownloads\20220222_091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1266" y="2674938"/>
            <a:ext cx="594940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Priemonės miško kūrimui.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605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ownloads\20220222_091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Medžiagos skirtos tvarto įruošimui.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809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ownloads\20220222_0933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679" y="2674938"/>
            <a:ext cx="4342579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Statome tvartą naminiams gyvūnams.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6673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Mūsų tvartelyje apsigyveno daug gyvulėlių.</a:t>
            </a:r>
            <a:endParaRPr lang="lt-LT" dirty="0"/>
          </a:p>
        </p:txBody>
      </p:sp>
      <p:pic>
        <p:nvPicPr>
          <p:cNvPr id="7170" name="Picture 2" descr="C:\Users\Asus\Downloads\20220222_0957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ownloads\20220222_0958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03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126</TotalTime>
  <Words>187</Words>
  <Application>Microsoft Office PowerPoint</Application>
  <PresentationFormat>Demonstracija ekrane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2" baseType="lpstr">
      <vt:lpstr>Candara</vt:lpstr>
      <vt:lpstr>Symbol</vt:lpstr>
      <vt:lpstr>Bangos forma</vt:lpstr>
      <vt:lpstr>NET OŽYS ŽINO,KAD VILKAS YRA ŽVĖRIS</vt:lpstr>
      <vt:lpstr>Tikslas:</vt:lpstr>
      <vt:lpstr>Uždaviniai:</vt:lpstr>
      <vt:lpstr>„PowerPoint“ pateiktis</vt:lpstr>
      <vt:lpstr>Gaminame medelius miškui.</vt:lpstr>
      <vt:lpstr>Priemonės miško kūrimui.</vt:lpstr>
      <vt:lpstr>Medžiagos skirtos tvarto įruošimui.</vt:lpstr>
      <vt:lpstr>Statome tvartą naminiams gyvūnams.</vt:lpstr>
      <vt:lpstr>Mūsų tvartelyje apsigyveno daug gyvulėlių.</vt:lpstr>
      <vt:lpstr>Šį gardą pamėgo kiaulytės...</vt:lpstr>
      <vt:lpstr>Kuriame mišką žvėreliams.</vt:lpstr>
      <vt:lpstr>O čia statome namelį skruzdėlytėms.</vt:lpstr>
      <vt:lpstr>Mūsų skruzdėlyne jau apsigyveno pirmoji skruzdėlytė.</vt:lpstr>
      <vt:lpstr>Miške įsikūrė daug žvėrelių...</vt:lpstr>
      <vt:lpstr>Ieškome gyvūnų pėdsakų,juos lyginame.</vt:lpstr>
      <vt:lpstr>Žaidimas„Laukiniai ir naminiai  gyvūnai“</vt:lpstr>
      <vt:lpstr>Lietuvių liaudies žaidimas„Vai  išeiki,oželi,ant ūlyčios šokti“</vt:lpstr>
      <vt:lpstr>Refleksija</vt:lpstr>
      <vt:lpstr>Ačiū už dėmesį!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OŽYS ŽINO,KAD VILKAS YRA ŽVĖRIS</dc:title>
  <dc:creator>Asus</dc:creator>
  <cp:lastModifiedBy>PC</cp:lastModifiedBy>
  <cp:revision>17</cp:revision>
  <dcterms:created xsi:type="dcterms:W3CDTF">2022-03-05T18:51:26Z</dcterms:created>
  <dcterms:modified xsi:type="dcterms:W3CDTF">2022-03-28T07:11:39Z</dcterms:modified>
</cp:coreProperties>
</file>