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C2009D4-D51F-4659-9304-34377926DFCD}" type="datetimeFigureOut">
              <a:rPr lang="lt-LT" smtClean="0"/>
              <a:t>2022-03-28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C2B37DC-BB25-4A5F-9F1A-83B43F84C748}" type="slidenum">
              <a:rPr lang="lt-LT" smtClean="0"/>
              <a:t>‹#›</a:t>
            </a:fld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P</a:t>
            </a:r>
            <a:r>
              <a:rPr lang="lt-LT" dirty="0" smtClean="0"/>
              <a:t>ASLAPTINGASIS ATVYKĖLIS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 smtClean="0"/>
              <a:t>Nyk</a:t>
            </a:r>
            <a:r>
              <a:rPr lang="lt-LT" b="1" dirty="0" smtClean="0"/>
              <a:t>štukų </a:t>
            </a:r>
            <a:r>
              <a:rPr lang="lt-LT" b="1" dirty="0" err="1" smtClean="0"/>
              <a:t>gr</a:t>
            </a:r>
            <a:r>
              <a:rPr lang="lt-LT" b="1" dirty="0" smtClean="0"/>
              <a:t>.</a:t>
            </a:r>
          </a:p>
          <a:p>
            <a:r>
              <a:rPr lang="lt-LT" b="1" dirty="0" err="1" smtClean="0"/>
              <a:t>Mokytoja:Marija</a:t>
            </a:r>
            <a:r>
              <a:rPr lang="lt-LT" b="1" dirty="0" smtClean="0"/>
              <a:t> </a:t>
            </a:r>
            <a:r>
              <a:rPr lang="lt-LT" b="1" dirty="0" err="1" smtClean="0"/>
              <a:t>Bagrovienė</a:t>
            </a:r>
            <a:endParaRPr lang="lt-LT" dirty="0"/>
          </a:p>
        </p:txBody>
      </p:sp>
      <p:pic>
        <p:nvPicPr>
          <p:cNvPr id="4" name="Paveikslėlis 3" descr="„Lens“ rezultato miniatiūros vaizd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63" y="4509120"/>
            <a:ext cx="2190750" cy="208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699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Vaikučių piešinėliai</a:t>
            </a:r>
            <a:endParaRPr lang="lt-LT" dirty="0"/>
          </a:p>
        </p:txBody>
      </p:sp>
      <p:pic>
        <p:nvPicPr>
          <p:cNvPr id="6146" name="Picture 2" descr="C:\Users\Asus\Downloads\20220307_15522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ownloads\20220307_15524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2208" y="2679700"/>
            <a:ext cx="140833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91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Vyksta vorų konstravimas.</a:t>
            </a:r>
            <a:endParaRPr lang="lt-LT" dirty="0"/>
          </a:p>
        </p:txBody>
      </p:sp>
      <p:pic>
        <p:nvPicPr>
          <p:cNvPr id="7170" name="Picture 2" descr="C:\Users\Asus\Downloads\20220307_1611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sus\Downloads\20220307_16231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556" y="2679700"/>
            <a:ext cx="258563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73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Žaidimas„Voras</a:t>
            </a:r>
            <a:r>
              <a:rPr lang="lt-LT" dirty="0" smtClean="0"/>
              <a:t> verpikas“</a:t>
            </a:r>
            <a:endParaRPr lang="lt-LT" dirty="0"/>
          </a:p>
        </p:txBody>
      </p:sp>
      <p:pic>
        <p:nvPicPr>
          <p:cNvPr id="8194" name="Picture 2" descr="C:\Users\Asus\Downloads\20220308_1011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024478"/>
            <a:ext cx="3822700" cy="27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sus\Downloads\20220308_1013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16763"/>
            <a:ext cx="3822700" cy="297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0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Voro lipdyba.</a:t>
            </a:r>
            <a:endParaRPr lang="lt-LT" dirty="0"/>
          </a:p>
        </p:txBody>
      </p:sp>
      <p:pic>
        <p:nvPicPr>
          <p:cNvPr id="1026" name="Picture 2" descr="C:\Users\Asus\Downloads\20220309_10040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3091336"/>
            <a:ext cx="3822700" cy="262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wnloads\20220309_10122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871098"/>
            <a:ext cx="3822700" cy="306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6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Pavyko ir iš kamštelių sudėti vorą.</a:t>
            </a:r>
            <a:endParaRPr lang="lt-LT" dirty="0"/>
          </a:p>
        </p:txBody>
      </p:sp>
      <p:pic>
        <p:nvPicPr>
          <p:cNvPr id="1026" name="Picture 2" descr="C:\Users\Asus\Downloads\20220309_09545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1903" y="2679700"/>
            <a:ext cx="2351443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wnloads\20220309_09543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2076" y="2679700"/>
            <a:ext cx="376859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9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Netgi iš morkyčių sudėjome </a:t>
            </a:r>
            <a:r>
              <a:rPr lang="lt-LT" dirty="0" err="1" smtClean="0"/>
              <a:t>vorus,o</a:t>
            </a:r>
            <a:r>
              <a:rPr lang="lt-LT" dirty="0" smtClean="0"/>
              <a:t> paskui suvalgėme.</a:t>
            </a:r>
            <a:endParaRPr lang="lt-LT" dirty="0"/>
          </a:p>
        </p:txBody>
      </p:sp>
      <p:pic>
        <p:nvPicPr>
          <p:cNvPr id="2050" name="Picture 2" descr="C:\Users\Asus\Downloads\20220323_1002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4467" y="2679700"/>
            <a:ext cx="3166315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sus\Downloads\20220309_1002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2856"/>
            <a:ext cx="4038600" cy="337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lt-LT" dirty="0" smtClean="0"/>
              <a:t>Ši tema vaikučiams labai </a:t>
            </a:r>
            <a:r>
              <a:rPr lang="lt-LT" dirty="0" err="1" smtClean="0"/>
              <a:t>patiko,jie</a:t>
            </a:r>
            <a:r>
              <a:rPr lang="lt-LT" dirty="0" smtClean="0"/>
              <a:t> su dideliu susidomėjimu klausėsi pasakojimų apie vorus.</a:t>
            </a:r>
          </a:p>
          <a:p>
            <a:r>
              <a:rPr lang="lt-LT" dirty="0" smtClean="0"/>
              <a:t>Patys </a:t>
            </a:r>
            <a:r>
              <a:rPr lang="lt-LT" dirty="0" err="1" smtClean="0"/>
              <a:t>stebėjo,tyrinėjo</a:t>
            </a:r>
            <a:r>
              <a:rPr lang="lt-LT" dirty="0" smtClean="0"/>
              <a:t> vorų </a:t>
            </a:r>
            <a:r>
              <a:rPr lang="lt-LT" dirty="0" err="1" smtClean="0"/>
              <a:t>sandarą,elgseną</a:t>
            </a:r>
            <a:r>
              <a:rPr lang="lt-LT" dirty="0" smtClean="0"/>
              <a:t>. Labiausiai vaikus nustebino, kad vorai turi  net aštuonias akis.</a:t>
            </a:r>
          </a:p>
          <a:p>
            <a:r>
              <a:rPr lang="lt-LT" dirty="0" smtClean="0"/>
              <a:t>Ugdytiniai buvo labai </a:t>
            </a:r>
            <a:r>
              <a:rPr lang="lt-LT" dirty="0" err="1" smtClean="0"/>
              <a:t>kūrybiški:jie</a:t>
            </a:r>
            <a:r>
              <a:rPr lang="lt-LT" dirty="0" smtClean="0"/>
              <a:t> konstravo, </a:t>
            </a:r>
            <a:r>
              <a:rPr lang="lt-LT" dirty="0" err="1" smtClean="0"/>
              <a:t>lipdė,piešė</a:t>
            </a:r>
            <a:r>
              <a:rPr lang="lt-LT" dirty="0" smtClean="0"/>
              <a:t> </a:t>
            </a:r>
            <a:r>
              <a:rPr lang="lt-LT" dirty="0" err="1" smtClean="0"/>
              <a:t>vorus.Patys</a:t>
            </a:r>
            <a:r>
              <a:rPr lang="lt-LT" dirty="0" smtClean="0"/>
              <a:t> pristatė savo darbelius.</a:t>
            </a:r>
          </a:p>
          <a:p>
            <a:r>
              <a:rPr lang="lt-LT" dirty="0" smtClean="0"/>
              <a:t>Visą savaitę jų ieškojo </a:t>
            </a:r>
            <a:r>
              <a:rPr lang="lt-LT" dirty="0" err="1" smtClean="0"/>
              <a:t>aplinkoje,lauke.Elgėsi</a:t>
            </a:r>
            <a:r>
              <a:rPr lang="lt-LT" dirty="0" smtClean="0"/>
              <a:t> su jais </a:t>
            </a:r>
            <a:r>
              <a:rPr lang="lt-LT" dirty="0" err="1" smtClean="0"/>
              <a:t>atsargiai,stengėsi</a:t>
            </a:r>
            <a:r>
              <a:rPr lang="lt-LT" dirty="0" smtClean="0"/>
              <a:t> </a:t>
            </a:r>
            <a:r>
              <a:rPr lang="lt-LT" dirty="0" err="1" smtClean="0"/>
              <a:t>neliesti,pažadėjo</a:t>
            </a:r>
            <a:r>
              <a:rPr lang="lt-LT" smtClean="0"/>
              <a:t> niekada voriukų </a:t>
            </a:r>
            <a:r>
              <a:rPr lang="lt-LT" dirty="0" smtClean="0"/>
              <a:t>neskriausti.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Refleksija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297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lt-LT" dirty="0" err="1" smtClean="0"/>
              <a:t>čiū</a:t>
            </a:r>
            <a:r>
              <a:rPr lang="lt-LT" dirty="0" smtClean="0"/>
              <a:t> už dėmesį</a:t>
            </a:r>
            <a:r>
              <a:rPr lang="en-US" dirty="0" smtClean="0"/>
              <a:t>!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25512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Susipažinti su voru.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 smtClean="0"/>
              <a:t>Tiksla</a:t>
            </a:r>
            <a:r>
              <a:rPr lang="en-US" dirty="0" smtClean="0"/>
              <a:t>s: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3977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Pastebėti ir nusakyti aiškiausiai pastebimus voro požymius.</a:t>
            </a:r>
          </a:p>
          <a:p>
            <a:r>
              <a:rPr lang="lt-LT" dirty="0" smtClean="0"/>
              <a:t>Atpažinti vorą </a:t>
            </a:r>
            <a:r>
              <a:rPr lang="lt-LT" dirty="0" err="1" smtClean="0"/>
              <a:t>gamtoje,tyrinėti</a:t>
            </a:r>
            <a:r>
              <a:rPr lang="lt-LT" dirty="0" smtClean="0"/>
              <a:t> jo gyvenimo </a:t>
            </a:r>
            <a:r>
              <a:rPr lang="lt-LT" dirty="0" err="1" smtClean="0"/>
              <a:t>būdą,aplinką</a:t>
            </a:r>
            <a:r>
              <a:rPr lang="lt-LT" dirty="0" smtClean="0"/>
              <a:t>.</a:t>
            </a:r>
          </a:p>
          <a:p>
            <a:r>
              <a:rPr lang="lt-LT" dirty="0" smtClean="0"/>
              <a:t>Gebėti piešinyje fiksuoti voro sandaros </a:t>
            </a:r>
            <a:r>
              <a:rPr lang="lt-LT" dirty="0" err="1" smtClean="0"/>
              <a:t>elementus,juos</a:t>
            </a:r>
            <a:r>
              <a:rPr lang="lt-LT" dirty="0" smtClean="0"/>
              <a:t> įvardinti. </a:t>
            </a:r>
          </a:p>
          <a:p>
            <a:r>
              <a:rPr lang="lt-LT" dirty="0" smtClean="0"/>
              <a:t>Rodyti pagarbą gyvajai ir negyvajai aplinkai, prisiimti atsakomybę už jos išsaugojimą.</a:t>
            </a:r>
            <a:endParaRPr lang="lt-LT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</a:t>
            </a:r>
            <a:r>
              <a:rPr lang="lt-LT" dirty="0" smtClean="0"/>
              <a:t>ž</a:t>
            </a:r>
            <a:r>
              <a:rPr lang="en-US" dirty="0" err="1" smtClean="0"/>
              <a:t>daviniai</a:t>
            </a:r>
            <a:r>
              <a:rPr lang="lt-LT" dirty="0" smtClean="0"/>
              <a:t>: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693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Susi</a:t>
            </a:r>
            <a:r>
              <a:rPr lang="lt-LT" dirty="0" smtClean="0"/>
              <a:t>pažinimas su </a:t>
            </a:r>
            <a:r>
              <a:rPr lang="lt-LT" dirty="0" err="1" smtClean="0"/>
              <a:t>vorais,žiūrint</a:t>
            </a:r>
            <a:r>
              <a:rPr lang="lt-LT" dirty="0" smtClean="0"/>
              <a:t> jų nuotraukas.</a:t>
            </a:r>
            <a:endParaRPr lang="lt-LT" dirty="0"/>
          </a:p>
        </p:txBody>
      </p:sp>
      <p:pic>
        <p:nvPicPr>
          <p:cNvPr id="1026" name="Picture 2" descr="C:\Users\Asus\Downloads\20220307_09404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9691" y="2679700"/>
            <a:ext cx="381586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wnloads\20220307_09385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837670"/>
            <a:ext cx="3822700" cy="31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0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Tyrinėjame vorų kūno sandarą.</a:t>
            </a:r>
            <a:endParaRPr lang="lt-LT" dirty="0"/>
          </a:p>
        </p:txBody>
      </p:sp>
      <p:pic>
        <p:nvPicPr>
          <p:cNvPr id="1026" name="Picture 2" descr="C:\Users\Asus\Downloads\20220323_09553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22225"/>
            <a:ext cx="3822700" cy="296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ownloads\20220323_09560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863616"/>
            <a:ext cx="3822700" cy="307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28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Vorų stebėjimas iš arčiau.</a:t>
            </a:r>
            <a:endParaRPr lang="lt-LT" dirty="0"/>
          </a:p>
        </p:txBody>
      </p:sp>
      <p:pic>
        <p:nvPicPr>
          <p:cNvPr id="2050" name="Picture 2" descr="C:\Users\Asus\Downloads\20220307_08201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740" y="2679700"/>
            <a:ext cx="2645769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sus\Downloads\20220307_08195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8284" y="2679700"/>
            <a:ext cx="3076181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Voriukas neria tinklą...</a:t>
            </a:r>
            <a:endParaRPr lang="lt-LT" dirty="0"/>
          </a:p>
        </p:txBody>
      </p:sp>
      <p:pic>
        <p:nvPicPr>
          <p:cNvPr id="3074" name="Picture 2" descr="C:\Users\Asus\Downloads\20220307_08255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911"/>
            <a:ext cx="3822700" cy="286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ownloads\20220307_084139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6281" y="2679700"/>
            <a:ext cx="250018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20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Vaikučiai nupiešė vorus ir pristatė savo darbus.</a:t>
            </a:r>
            <a:endParaRPr lang="lt-LT" dirty="0"/>
          </a:p>
        </p:txBody>
      </p:sp>
      <p:pic>
        <p:nvPicPr>
          <p:cNvPr id="4098" name="Picture 2" descr="C:\Users\Asus\Downloads\20220307_1530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647" y="2679700"/>
            <a:ext cx="1765956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ownloads\20220307_15305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4359" y="2679700"/>
            <a:ext cx="152403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64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Kai kurie vaikai nupiešė labai spalvingus vorus.</a:t>
            </a:r>
            <a:endParaRPr lang="lt-LT" dirty="0"/>
          </a:p>
        </p:txBody>
      </p:sp>
      <p:pic>
        <p:nvPicPr>
          <p:cNvPr id="5122" name="Picture 2" descr="C:\Users\Asus\Downloads\20220307_15323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416" y="2679700"/>
            <a:ext cx="183241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sus\Downloads\20220307_15334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9024" y="2679700"/>
            <a:ext cx="1914701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9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gos forma">
  <a:themeElements>
    <a:clrScheme name="Kietas viršeli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Bangos form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ngos form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176</Words>
  <Application>Microsoft Office PowerPoint</Application>
  <PresentationFormat>Demonstracija ekrane (4:3)</PresentationFormat>
  <Paragraphs>28</Paragraphs>
  <Slides>17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0" baseType="lpstr">
      <vt:lpstr>Candara</vt:lpstr>
      <vt:lpstr>Symbol</vt:lpstr>
      <vt:lpstr>Bangos forma</vt:lpstr>
      <vt:lpstr>  PASLAPTINGASIS ATVYKĖLIS</vt:lpstr>
      <vt:lpstr>Tikslas:</vt:lpstr>
      <vt:lpstr>Uždaviniai:</vt:lpstr>
      <vt:lpstr>Susipažinimas su vorais,žiūrint jų nuotraukas.</vt:lpstr>
      <vt:lpstr>Tyrinėjame vorų kūno sandarą.</vt:lpstr>
      <vt:lpstr>Vorų stebėjimas iš arčiau.</vt:lpstr>
      <vt:lpstr>Voriukas neria tinklą...</vt:lpstr>
      <vt:lpstr>Vaikučiai nupiešė vorus ir pristatė savo darbus.</vt:lpstr>
      <vt:lpstr>Kai kurie vaikai nupiešė labai spalvingus vorus.</vt:lpstr>
      <vt:lpstr>Vaikučių piešinėliai</vt:lpstr>
      <vt:lpstr>Vyksta vorų konstravimas.</vt:lpstr>
      <vt:lpstr>Žaidimas„Voras verpikas“</vt:lpstr>
      <vt:lpstr>Voro lipdyba.</vt:lpstr>
      <vt:lpstr>Pavyko ir iš kamštelių sudėti vorą.</vt:lpstr>
      <vt:lpstr>Netgi iš morkyčių sudėjome vorus,o paskui suvalgėme.</vt:lpstr>
      <vt:lpstr>Refleksija</vt:lpstr>
      <vt:lpstr>Ačiū už dėmesį!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PASLAPTINGASIS ATVYKĖLIS</dc:title>
  <dc:creator>Asus</dc:creator>
  <cp:lastModifiedBy>PC</cp:lastModifiedBy>
  <cp:revision>23</cp:revision>
  <dcterms:created xsi:type="dcterms:W3CDTF">2022-03-22T14:36:08Z</dcterms:created>
  <dcterms:modified xsi:type="dcterms:W3CDTF">2022-03-28T07:12:02Z</dcterms:modified>
</cp:coreProperties>
</file>