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73" r:id="rId11"/>
    <p:sldId id="274" r:id="rId12"/>
    <p:sldId id="275" r:id="rId13"/>
    <p:sldId id="263" r:id="rId14"/>
  </p:sldIdLst>
  <p:sldSz cx="12192000" cy="6858000"/>
  <p:notesSz cx="6858000" cy="9144000"/>
  <p:defaultTextStyle>
    <a:defPPr rtl="0"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9578" autoAdjust="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5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EB9AB1A-C5EF-4746-A0E6-35E4EF5F3288}" type="datetime1">
              <a:rPr lang="lt-LT" smtClean="0"/>
              <a:t>2022.03.20</a:t>
            </a:fld>
            <a:endParaRPr lang="lt-LT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lt-LT" smtClean="0"/>
              <a:pPr algn="r" rtl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A1E810CA-BB6B-46D8-B04B-6F278D275E98}" type="datetime1">
              <a:rPr lang="lt-LT" smtClean="0"/>
              <a:pPr/>
              <a:t>2022.03.20</a:t>
            </a:fld>
            <a:endParaRPr lang="lt-LT" dirty="0"/>
          </a:p>
        </p:txBody>
      </p:sp>
      <p:sp>
        <p:nvSpPr>
          <p:cNvPr id="4" name="3 skaidrės vaizdo vietos rezervavimo ženkla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lt-LT" dirty="0"/>
          </a:p>
        </p:txBody>
      </p:sp>
      <p:sp>
        <p:nvSpPr>
          <p:cNvPr id="5" name="4 pastabų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lt-LT" dirty="0"/>
              <a:t>Spustelėkite, jei norite redaguoti ruošinio teksto stilius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noProof="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lt-LT" smtClean="0"/>
              <a:pPr algn="r" rtl="0"/>
              <a:t>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90724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noProof="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lt-LT" smtClean="0"/>
              <a:pPr algn="r" rtl="0"/>
              <a:t>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18682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noProof="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lt-LT" smtClean="0"/>
              <a:pPr algn="r" rtl="0"/>
              <a:t>3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31348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noProof="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lt-LT" smtClean="0"/>
              <a:pPr algn="r" rtl="0"/>
              <a:t>4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36509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noProof="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C8DC57A8-AE18-4654-B6AF-04B3577165BE}" type="slidenum">
              <a:rPr lang="lt-LT" smtClean="0"/>
              <a:pPr algn="r" rtl="0"/>
              <a:t>13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70034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adinė skaidr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ctrTitle" hasCustomPrompt="1"/>
          </p:nvPr>
        </p:nvSpPr>
        <p:spPr>
          <a:xfrm>
            <a:off x="4265610" y="1168400"/>
            <a:ext cx="7126289" cy="24130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3" name="2 paantraštė"/>
          <p:cNvSpPr>
            <a:spLocks noGrp="1"/>
          </p:cNvSpPr>
          <p:nvPr>
            <p:ph type="subTitle" idx="1"/>
          </p:nvPr>
        </p:nvSpPr>
        <p:spPr>
          <a:xfrm>
            <a:off x="4265609" y="3733800"/>
            <a:ext cx="7126289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lt-LT" smtClean="0"/>
              <a:t>Spustelėję redag. ruoš. paantrš. stilių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paveikslėliai su antraštė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grpSp>
        <p:nvGrpSpPr>
          <p:cNvPr id="84" name="83 grupė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6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7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8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9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0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1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2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3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4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5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6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97" name="33 paveikslėlio vietos rezervavimo ženklas" descr="Tuščias vietos rezervavimo ženklas vaizdui įtraukti. Spustelėkite vietos rezervavimo ženklą ir pasirinkite vaizdą, kurį norite įtrauk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lt-LT" smtClean="0"/>
              <a:t>Spustelėkite piktogr. norėdami įtraukti pav.</a:t>
            </a:r>
            <a:endParaRPr lang="lt-LT" dirty="0"/>
          </a:p>
        </p:txBody>
      </p:sp>
      <p:grpSp>
        <p:nvGrpSpPr>
          <p:cNvPr id="98" name="97 grupė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0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1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2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3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4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5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6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7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8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9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0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111" name="33 paveikslėlio vietos rezervavimo ženklas" descr="Tuščias vietos rezervavimo ženklas vaizdui įtraukti. Spustelėkite vietos rezervavimo ženklą ir pasirinkite vaizdą, kurį norite įtrauk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lt-LT" smtClean="0"/>
              <a:t>Spustelėkite piktogr. norėdami įtraukti pav.</a:t>
            </a:r>
            <a:endParaRPr lang="lt-LT" dirty="0"/>
          </a:p>
        </p:txBody>
      </p:sp>
      <p:grpSp>
        <p:nvGrpSpPr>
          <p:cNvPr id="112" name="111 grupė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4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5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6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7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8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9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0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1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2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3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4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125" name="33 paveikslėlio vietos rezervavimo ženklas" descr="Tuščias vietos rezervavimo ženklas vaizdui įtraukti. Spustelėkite vietos rezervavimo ženklą ir pasirinkite vaizdą, kurį norite įtrauk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lt-LT" smtClean="0"/>
              <a:t>Spustelėkite piktogr. norėdami įtraukti pav.</a:t>
            </a:r>
            <a:endParaRPr lang="lt-LT" dirty="0"/>
          </a:p>
        </p:txBody>
      </p:sp>
      <p:sp>
        <p:nvSpPr>
          <p:cNvPr id="126" name="3 teksto vietos rezervavimo ženklas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lt-LT" smtClean="0"/>
              <a:t>Spustelėję redag. ruoš. teksto stilių</a:t>
            </a:r>
          </a:p>
        </p:txBody>
      </p:sp>
      <p:sp>
        <p:nvSpPr>
          <p:cNvPr id="8" name="7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7" name="6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6" name="5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ED94CD-01DC-42FA-9391-2984180A99F5}" type="datetime1">
              <a:rPr lang="lt-LT" smtClean="0"/>
              <a:pPr/>
              <a:t>2022.03.20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4159568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lt-LT" smtClean="0"/>
              <a:t>Spustelėję redag. ruoš. teksto stilių</a:t>
            </a:r>
          </a:p>
          <a:p>
            <a:pPr lvl="1" rtl="0"/>
            <a:r>
              <a:rPr lang="lt-LT" smtClean="0"/>
              <a:t>Antras lygmuo</a:t>
            </a:r>
          </a:p>
          <a:p>
            <a:pPr lvl="2" rtl="0"/>
            <a:r>
              <a:rPr lang="lt-LT" smtClean="0"/>
              <a:t>Trečias lygmuo</a:t>
            </a:r>
          </a:p>
          <a:p>
            <a:pPr lvl="3" rtl="0"/>
            <a:r>
              <a:rPr lang="lt-LT" smtClean="0"/>
              <a:t>Ketvirtas lygmuo</a:t>
            </a:r>
          </a:p>
          <a:p>
            <a:pPr lvl="4" rtl="0"/>
            <a:r>
              <a:rPr lang="lt-LT" smtClean="0"/>
              <a:t>Penktas lygmuo</a:t>
            </a:r>
            <a:endParaRPr lang="lt-LT" dirty="0"/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4159568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lt-LT" smtClean="0"/>
              <a:t>Spustelėję redag. ruoš. teksto stilių</a:t>
            </a:r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0CF64769-5FB6-45EA-ACC7-9DF93480423B}" type="datetime1">
              <a:rPr lang="lt-LT" smtClean="0"/>
              <a:pPr/>
              <a:t>2022.03.20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7492890" y="1330347"/>
            <a:ext cx="4153009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lt-LT" smtClean="0"/>
              <a:t>Spustelėję redag. ruoš. pavad. stilių</a:t>
            </a:r>
            <a:endParaRPr lang="lt-LT" dirty="0"/>
          </a:p>
        </p:txBody>
      </p:sp>
      <p:grpSp>
        <p:nvGrpSpPr>
          <p:cNvPr id="8" name="7 grupė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42 laisva forma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" name="43 laisva forma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grpSp>
          <p:nvGrpSpPr>
            <p:cNvPr id="11" name="10 grupė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41 laisva forma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  <p:sp>
            <p:nvSpPr>
              <p:cNvPr id="21" name="44 laisva forma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dirty="0"/>
              </a:p>
            </p:txBody>
          </p:sp>
        </p:grpSp>
        <p:sp>
          <p:nvSpPr>
            <p:cNvPr id="12" name="45 laisva forma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3" name="46 laisva forma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4" name="47 laisva forma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5" name="48 laisva forma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6" name="49 laisva forma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7" name="50 laisva forma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8" name="51 laisva forma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9" name="52 laisva forma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3" name="2 paveikslėlio vietos rezervavimo ženklas" descr="Tuščias vietos rezervavimo ženklas vaizdui įtraukti. Spustelėkite vietos rezervavimo ženklą ir pasirinkite vaizdą, kurį norite įtraukti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lt-LT" smtClean="0"/>
              <a:t>Spustelėkite piktogr. norėdami įtraukti pav.</a:t>
            </a:r>
            <a:endParaRPr lang="lt-LT" dirty="0"/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7492890" y="3555521"/>
            <a:ext cx="4153009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lt-LT" smtClean="0"/>
              <a:t>Spustelėję redag. ruoš. teksto stilių</a:t>
            </a:r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06B9F0-2FE8-4ACD-9803-7DA8CE4C3FD3}" type="datetime1">
              <a:rPr lang="lt-LT" smtClean="0"/>
              <a:pPr/>
              <a:t>2022.03.20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lt-LT" smtClean="0"/>
              <a:t>Spustelėję redag. ruoš. teksto stilių</a:t>
            </a:r>
          </a:p>
          <a:p>
            <a:pPr lvl="1" rtl="0"/>
            <a:r>
              <a:rPr lang="lt-LT" smtClean="0"/>
              <a:t>Antras lygmuo</a:t>
            </a:r>
          </a:p>
          <a:p>
            <a:pPr lvl="2" rtl="0"/>
            <a:r>
              <a:rPr lang="lt-LT" smtClean="0"/>
              <a:t>Trečias lygmuo</a:t>
            </a:r>
          </a:p>
          <a:p>
            <a:pPr lvl="3" rtl="0"/>
            <a:r>
              <a:rPr lang="lt-LT" smtClean="0"/>
              <a:t>Ketvirtas lygmuo</a:t>
            </a:r>
          </a:p>
          <a:p>
            <a:pPr lvl="4" rtl="0"/>
            <a:r>
              <a:rPr lang="lt-LT" smtClean="0"/>
              <a:t>Penktas lygmuo</a:t>
            </a:r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3F43CBC-CBFE-43B4-B771-012F5266A16D}" type="datetime1">
              <a:rPr lang="lt-LT" smtClean="0"/>
              <a:pPr/>
              <a:t>2022.03.20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tikalus pavadinimas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lt-LT" smtClean="0"/>
              <a:t>Spustelėję redag. ruoš. teksto stilių</a:t>
            </a:r>
          </a:p>
          <a:p>
            <a:pPr lvl="1" rtl="0"/>
            <a:r>
              <a:rPr lang="lt-LT" smtClean="0"/>
              <a:t>Antras lygmuo</a:t>
            </a:r>
          </a:p>
          <a:p>
            <a:pPr lvl="2" rtl="0"/>
            <a:r>
              <a:rPr lang="lt-LT" smtClean="0"/>
              <a:t>Trečias lygmuo</a:t>
            </a:r>
          </a:p>
          <a:p>
            <a:pPr lvl="3" rtl="0"/>
            <a:r>
              <a:rPr lang="lt-LT" smtClean="0"/>
              <a:t>Ketvirtas lygmuo</a:t>
            </a:r>
          </a:p>
          <a:p>
            <a:pPr lvl="4" rtl="0"/>
            <a:r>
              <a:rPr lang="lt-LT" smtClean="0"/>
              <a:t>Penktas lygmuo</a:t>
            </a:r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E3E796E-E719-41E2-90E9-BF73EFBFF690}" type="datetime1">
              <a:rPr lang="lt-LT" smtClean="0"/>
              <a:pPr/>
              <a:t>2022.03.20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lt-LT" smtClean="0"/>
              <a:t>Spustelėję redag. ruoš. teksto stilių</a:t>
            </a:r>
          </a:p>
          <a:p>
            <a:pPr lvl="1" rtl="0"/>
            <a:r>
              <a:rPr lang="lt-LT" smtClean="0"/>
              <a:t>Antras lygmuo</a:t>
            </a:r>
          </a:p>
          <a:p>
            <a:pPr lvl="2" rtl="0"/>
            <a:r>
              <a:rPr lang="lt-LT" smtClean="0"/>
              <a:t>Trečias lygmuo</a:t>
            </a:r>
          </a:p>
          <a:p>
            <a:pPr lvl="3" rtl="0"/>
            <a:r>
              <a:rPr lang="lt-LT" smtClean="0"/>
              <a:t>Ketvirtas lygmuo</a:t>
            </a:r>
          </a:p>
          <a:p>
            <a:pPr lvl="4" rtl="0"/>
            <a:r>
              <a:rPr lang="lt-LT" smtClean="0"/>
              <a:t>Penktas lygmuo</a:t>
            </a:r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A8A347C-52DF-4E77-8F2E-76AEA2984EE2}" type="datetime1">
              <a:rPr lang="lt-LT" smtClean="0"/>
              <a:pPr/>
              <a:t>2022.03.20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4265613" y="1612900"/>
            <a:ext cx="6858002" cy="20447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lt-LT" smtClean="0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3" name="2 turinio vietos rezervavimo ženklas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lt-LT" smtClean="0"/>
              <a:t>Spustelėję redag. ruoš. teksto stilių</a:t>
            </a:r>
          </a:p>
          <a:p>
            <a:pPr lvl="1" rtl="0"/>
            <a:r>
              <a:rPr lang="lt-LT" smtClean="0"/>
              <a:t>Antras lygmuo</a:t>
            </a:r>
          </a:p>
          <a:p>
            <a:pPr lvl="2" rtl="0"/>
            <a:r>
              <a:rPr lang="lt-LT" smtClean="0"/>
              <a:t>Trečias lygmuo</a:t>
            </a:r>
          </a:p>
          <a:p>
            <a:pPr lvl="3" rtl="0"/>
            <a:r>
              <a:rPr lang="lt-LT" smtClean="0"/>
              <a:t>Ketvirtas lygmuo</a:t>
            </a:r>
          </a:p>
          <a:p>
            <a:pPr lvl="4" rtl="0"/>
            <a:r>
              <a:rPr lang="lt-LT" smtClean="0"/>
              <a:t>Penktas lygmuo</a:t>
            </a:r>
            <a:endParaRPr lang="lt-LT" dirty="0"/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lt-LT" smtClean="0"/>
              <a:t>Spustelėję redag. ruoš. teksto stilių</a:t>
            </a:r>
          </a:p>
          <a:p>
            <a:pPr lvl="1" rtl="0"/>
            <a:r>
              <a:rPr lang="lt-LT" smtClean="0"/>
              <a:t>Antras lygmuo</a:t>
            </a:r>
          </a:p>
          <a:p>
            <a:pPr lvl="2" rtl="0"/>
            <a:r>
              <a:rPr lang="lt-LT" smtClean="0"/>
              <a:t>Trečias lygmuo</a:t>
            </a:r>
          </a:p>
          <a:p>
            <a:pPr lvl="3" rtl="0"/>
            <a:r>
              <a:rPr lang="lt-LT" smtClean="0"/>
              <a:t>Ketvirtas lygmuo</a:t>
            </a:r>
          </a:p>
          <a:p>
            <a:pPr lvl="4" rtl="0"/>
            <a:r>
              <a:rPr lang="lt-LT" smtClean="0"/>
              <a:t>Penktas lygmuo</a:t>
            </a:r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177F2C-0B85-4F4A-BF23-96A45EA040AF}" type="datetime1">
              <a:rPr lang="lt-LT" smtClean="0"/>
              <a:pPr/>
              <a:t>2022.03.20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lt-LT" smtClean="0"/>
              <a:t>Spustelėję redag. ruoš. teksto stilių</a:t>
            </a:r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lt-LT" smtClean="0"/>
              <a:t>Spustelėję redag. ruoš. teksto stilių</a:t>
            </a:r>
          </a:p>
          <a:p>
            <a:pPr lvl="1" rtl="0"/>
            <a:r>
              <a:rPr lang="lt-LT" smtClean="0"/>
              <a:t>Antras lygmuo</a:t>
            </a:r>
          </a:p>
          <a:p>
            <a:pPr lvl="2" rtl="0"/>
            <a:r>
              <a:rPr lang="lt-LT" smtClean="0"/>
              <a:t>Trečias lygmuo</a:t>
            </a:r>
          </a:p>
          <a:p>
            <a:pPr lvl="3" rtl="0"/>
            <a:r>
              <a:rPr lang="lt-LT" smtClean="0"/>
              <a:t>Ketvirtas lygmuo</a:t>
            </a:r>
          </a:p>
          <a:p>
            <a:pPr lvl="4" rtl="0"/>
            <a:r>
              <a:rPr lang="lt-LT" smtClean="0"/>
              <a:t>Penktas lygmuo</a:t>
            </a:r>
            <a:endParaRPr lang="lt-LT" dirty="0"/>
          </a:p>
        </p:txBody>
      </p:sp>
      <p:sp>
        <p:nvSpPr>
          <p:cNvPr id="5" name="4 teksto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lt-LT" smtClean="0"/>
              <a:t>Spustelėję redag. ruoš. teksto stilių</a:t>
            </a:r>
          </a:p>
        </p:txBody>
      </p:sp>
      <p:sp>
        <p:nvSpPr>
          <p:cNvPr id="6" name="5 turinio vietos rezervavimo ženklas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lt-LT" smtClean="0"/>
              <a:t>Spustelėję redag. ruoš. teksto stilių</a:t>
            </a:r>
          </a:p>
          <a:p>
            <a:pPr lvl="1" rtl="0"/>
            <a:r>
              <a:rPr lang="lt-LT" smtClean="0"/>
              <a:t>Antras lygmuo</a:t>
            </a:r>
          </a:p>
          <a:p>
            <a:pPr lvl="2" rtl="0"/>
            <a:r>
              <a:rPr lang="lt-LT" smtClean="0"/>
              <a:t>Trečias lygmuo</a:t>
            </a:r>
          </a:p>
          <a:p>
            <a:pPr lvl="3" rtl="0"/>
            <a:r>
              <a:rPr lang="lt-LT" smtClean="0"/>
              <a:t>Ketvirtas lygmuo</a:t>
            </a:r>
          </a:p>
          <a:p>
            <a:pPr lvl="4" rtl="0"/>
            <a:r>
              <a:rPr lang="lt-LT" smtClean="0"/>
              <a:t>Penktas lygmuo</a:t>
            </a:r>
            <a:endParaRPr lang="lt-LT" dirty="0"/>
          </a:p>
        </p:txBody>
      </p:sp>
      <p:sp>
        <p:nvSpPr>
          <p:cNvPr id="9" name="8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8" name="7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7" name="6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1EC2E9C-C9AD-46AA-BA1D-3CEDAA29D8B3}" type="datetime1">
              <a:rPr lang="lt-LT" smtClean="0"/>
              <a:pPr/>
              <a:t>2022.03.20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D5FA80-0E00-47F8-A103-8133CDD762B7}" type="datetime1">
              <a:rPr lang="lt-LT" smtClean="0"/>
              <a:pPr/>
              <a:t>2022.03.20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3" name="2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2" name="1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B44B7D-4303-4827-B808-3CCCB034B0B0}" type="datetime1">
              <a:rPr lang="lt-LT" smtClean="0"/>
              <a:pPr/>
              <a:t>2022.03.20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paveikslėliai su antraštė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grpSp>
        <p:nvGrpSpPr>
          <p:cNvPr id="9" name="8 grupė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1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2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3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4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5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6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7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8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9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0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1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36" name="33 paveikslėlio vietos rezervavimo ženklas" descr="Tuščias vietos rezervavimo ženklas vaizdui įtraukti. Spustelėkite vietos rezervavimo ženklą ir pasirinkite vaizdą, kurį norite įtrauk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lt-LT" smtClean="0"/>
              <a:t>Spustelėkite piktogr. norėdami įtraukti pav.</a:t>
            </a:r>
            <a:endParaRPr lang="lt-LT" dirty="0"/>
          </a:p>
        </p:txBody>
      </p:sp>
      <p:sp>
        <p:nvSpPr>
          <p:cNvPr id="39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lt-LT" smtClean="0"/>
              <a:t>Spustelėję redag. ruoš. teksto stilių</a:t>
            </a:r>
          </a:p>
        </p:txBody>
      </p:sp>
      <p:grpSp>
        <p:nvGrpSpPr>
          <p:cNvPr id="22" name="21 grupė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4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5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6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7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8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29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0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1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2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3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34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37" name="33 paveikslėlio vietos rezervavimo ženklas" descr="Tuščias vietos rezervavimo ženklas vaizdui įtraukti. Spustelėkite vietos rezervavimo ženklą ir pasirinkite vaizdą, kurį norite įtrauk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lt-LT" smtClean="0"/>
              <a:t>Spustelėkite piktogr. norėdami įtraukti pav.</a:t>
            </a:r>
            <a:endParaRPr lang="lt-LT" dirty="0"/>
          </a:p>
        </p:txBody>
      </p:sp>
      <p:sp>
        <p:nvSpPr>
          <p:cNvPr id="40" name="3 teksto vietos rezervavimo ženklas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lt-LT" smtClean="0"/>
              <a:t>Spustelėję redag. ruoš. teksto stilių</a:t>
            </a:r>
          </a:p>
        </p:txBody>
      </p:sp>
      <p:sp>
        <p:nvSpPr>
          <p:cNvPr id="8" name="7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7" name="6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6" name="5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BDAE6C-3A55-43AE-97DA-5390662FC7AB}" type="datetime1">
              <a:rPr lang="lt-LT" smtClean="0"/>
              <a:pPr/>
              <a:t>2022.03.20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paveikslėliai su antraštė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grpSp>
        <p:nvGrpSpPr>
          <p:cNvPr id="52" name="51 grupė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4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5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6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7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8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59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0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1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2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3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64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79" name="33 paveikslėlio vietos rezervavimo ženklas" descr="Tuščias vietos rezervavimo ženklas vaizdui įtraukti. Spustelėkite vietos rezervavimo ženklą ir pasirinkite vaizdą, kurį norite įtrauk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lt-LT" smtClean="0"/>
              <a:t>Spustelėkite piktogr. norėdami įtraukti pav.</a:t>
            </a:r>
            <a:endParaRPr lang="lt-LT" dirty="0"/>
          </a:p>
        </p:txBody>
      </p:sp>
      <p:sp>
        <p:nvSpPr>
          <p:cNvPr id="81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lt-LT" smtClean="0"/>
              <a:t>Spustelėję redag. ruoš. teksto stilių</a:t>
            </a:r>
          </a:p>
        </p:txBody>
      </p:sp>
      <p:grpSp>
        <p:nvGrpSpPr>
          <p:cNvPr id="84" name="83 grupė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6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7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8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89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0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1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2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3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4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5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6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78" name="33 paveikslėlio vietos rezervavimo ženklas" descr="Tuščias vietos rezervavimo ženklas vaizdui įtraukti. Spustelėkite vietos rezervavimo ženklą ir pasirinkite vaizdą, kurį norite įtrauk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lt-LT" smtClean="0"/>
              <a:t>Spustelėkite piktogr. norėdami įtraukti pav.</a:t>
            </a:r>
            <a:endParaRPr lang="lt-LT" dirty="0"/>
          </a:p>
        </p:txBody>
      </p:sp>
      <p:sp>
        <p:nvSpPr>
          <p:cNvPr id="82" name="3 teksto vietos rezervavimo ženklas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lt-LT" smtClean="0"/>
              <a:t>Spustelėję redag. ruoš. teksto stilių</a:t>
            </a:r>
          </a:p>
        </p:txBody>
      </p:sp>
      <p:grpSp>
        <p:nvGrpSpPr>
          <p:cNvPr id="97" name="96 grupė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41 laisva forma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99" name="42 laisva forma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0" name="43 laisva forma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1" name="44 laisva forma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2" name="45 laisva forma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3" name="46 laisva forma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4" name="47 laisva forma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5" name="48 laisva forma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6" name="49 laisva forma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7" name="50 laisva forma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8" name="51 laisva forma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  <p:sp>
          <p:nvSpPr>
            <p:cNvPr id="109" name="52 laisva forma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dirty="0"/>
            </a:p>
          </p:txBody>
        </p:sp>
      </p:grpSp>
      <p:sp>
        <p:nvSpPr>
          <p:cNvPr id="80" name="33 paveikslėlio vietos rezervavimo ženklas" descr="Tuščias vietos rezervavimo ženklas vaizdui įtraukti. Spustelėkite vietos rezervavimo ženklą ir pasirinkite vaizdą, kurį norite įtrauk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lt-LT" smtClean="0"/>
              <a:t>Spustelėkite piktogr. norėdami įtraukti pav.</a:t>
            </a:r>
            <a:endParaRPr lang="lt-LT" dirty="0"/>
          </a:p>
        </p:txBody>
      </p:sp>
      <p:sp>
        <p:nvSpPr>
          <p:cNvPr id="83" name="3 teksto vietos rezervavimo ženklas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lt-LT" smtClean="0"/>
              <a:t>Spustelėję redag. ruoš. teksto stilių</a:t>
            </a:r>
          </a:p>
        </p:txBody>
      </p:sp>
      <p:sp>
        <p:nvSpPr>
          <p:cNvPr id="8" name="7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7" name="6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6" name="5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0BDC52E-5CB4-41BD-A348-74B9354A7C63}" type="datetime1">
              <a:rPr lang="lt-LT" smtClean="0"/>
              <a:pPr/>
              <a:t>2022.03.20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o vietos rezervavimo ženklas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lt-LT" dirty="0"/>
              <a:t>Redaguoti šablono teksto stilius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D2F5F9F9-2C1D-4E2D-9128-93A86006EDA5}" type="datetime1">
              <a:rPr lang="lt-LT" smtClean="0"/>
              <a:pPr/>
              <a:t>2022.03.20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s://www.google.lt/url?sa=i&amp;rct=j&amp;q=&amp;esrc=s&amp;source=images&amp;cd=&amp;cad=rja&amp;uact=8&amp;ved=0ahUKEwi1sO-1ntTSAhVCWCwKHbzPDHAQjRwIBw&amp;url=https://clipartfest.com/categories/view/666c3488da8736de63be19262ef112f65b099567/colourful-music-notes-clipart.html&amp;bvm=bv.149397726,d.bGg&amp;psig=AFQjCNGRmKzEjmc3VLo67SGd6Yml_ECLGw&amp;ust=1489520487713885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s://www.google.lt/url?sa=i&amp;rct=j&amp;q=&amp;esrc=s&amp;source=images&amp;cd=&amp;cad=rja&amp;uact=8&amp;ved=0ahUKEwi1sO-1ntTSAhVCWCwKHbzPDHAQjRwIBw&amp;url=https://clipartfest.com/categories/view/666c3488da8736de63be19262ef112f65b099567/colourful-music-notes-clipart.html&amp;bvm=bv.149397726,d.bGg&amp;psig=AFQjCNGRmKzEjmc3VLo67SGd6Yml_ECLGw&amp;ust=1489520487713885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s://www.google.lt/url?sa=i&amp;rct=j&amp;q=&amp;esrc=s&amp;source=images&amp;cd=&amp;cad=rja&amp;uact=8&amp;ved=0ahUKEwi1sO-1ntTSAhVCWCwKHbzPDHAQjRwIBw&amp;url=https://clipartfest.com/categories/view/666c3488da8736de63be19262ef112f65b099567/colourful-music-notes-clipart.html&amp;bvm=bv.149397726,d.bGg&amp;psig=AFQjCNGRmKzEjmc3VLo67SGd6Yml_ECLGw&amp;ust=1489520487713885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ctrTitle"/>
          </p:nvPr>
        </p:nvSpPr>
        <p:spPr>
          <a:xfrm>
            <a:off x="4265610" y="982134"/>
            <a:ext cx="7126289" cy="1549399"/>
          </a:xfrm>
        </p:spPr>
        <p:txBody>
          <a:bodyPr rtlCol="0"/>
          <a:lstStyle/>
          <a:p>
            <a:pPr rtl="0"/>
            <a:r>
              <a:rPr lang="lt-LT" dirty="0" smtClean="0"/>
              <a:t>Puodų orkestras </a:t>
            </a:r>
            <a:endParaRPr lang="lt-LT" dirty="0"/>
          </a:p>
        </p:txBody>
      </p:sp>
      <p:sp>
        <p:nvSpPr>
          <p:cNvPr id="3" name="2 paantraštė"/>
          <p:cNvSpPr>
            <a:spLocks noGrp="1"/>
          </p:cNvSpPr>
          <p:nvPr>
            <p:ph type="subTitle" idx="1"/>
          </p:nvPr>
        </p:nvSpPr>
        <p:spPr>
          <a:xfrm>
            <a:off x="4499238" y="2108200"/>
            <a:ext cx="6659031" cy="4258733"/>
          </a:xfrm>
        </p:spPr>
        <p:txBody>
          <a:bodyPr rtlCol="0">
            <a:noAutofit/>
          </a:bodyPr>
          <a:lstStyle/>
          <a:p>
            <a:pPr rtl="0"/>
            <a:endParaRPr lang="lt-LT" sz="2800" dirty="0" smtClean="0"/>
          </a:p>
          <a:p>
            <a:pPr rtl="0"/>
            <a:r>
              <a:rPr lang="lt-LT" sz="1800" dirty="0" err="1" smtClean="0"/>
              <a:t>Inovatyvus</a:t>
            </a:r>
            <a:r>
              <a:rPr lang="lt-LT" sz="1800" dirty="0" smtClean="0"/>
              <a:t> ikimokyklinis ugdymas</a:t>
            </a:r>
          </a:p>
          <a:p>
            <a:pPr rtl="0"/>
            <a:endParaRPr lang="lt-LT" sz="1800" dirty="0"/>
          </a:p>
          <a:p>
            <a:pPr rtl="0"/>
            <a:endParaRPr lang="lt-LT" sz="1800" dirty="0" smtClean="0"/>
          </a:p>
          <a:p>
            <a:pPr rtl="0"/>
            <a:endParaRPr lang="lt-LT" sz="1800" dirty="0" smtClean="0"/>
          </a:p>
          <a:p>
            <a:pPr rtl="0"/>
            <a:r>
              <a:rPr lang="lt-LT" sz="1800" dirty="0" smtClean="0"/>
              <a:t>Meninio ugdymo mokytoja Daiva </a:t>
            </a:r>
            <a:r>
              <a:rPr lang="lt-LT" sz="1800" dirty="0" err="1" smtClean="0"/>
              <a:t>Neverovienė</a:t>
            </a:r>
            <a:endParaRPr lang="lt-LT" sz="1800" dirty="0" smtClean="0"/>
          </a:p>
          <a:p>
            <a:pPr rtl="0"/>
            <a:r>
              <a:rPr lang="lt-LT" sz="1800" dirty="0" smtClean="0"/>
              <a:t>Tauragės lopšelis- darželis ,,</a:t>
            </a:r>
            <a:r>
              <a:rPr lang="lt-LT" sz="1800" dirty="0" err="1" smtClean="0"/>
              <a:t>Kodėlčius</a:t>
            </a:r>
            <a:r>
              <a:rPr lang="lt-LT" sz="1800" dirty="0" smtClean="0"/>
              <a:t>“</a:t>
            </a:r>
          </a:p>
          <a:p>
            <a:pPr rtl="0"/>
            <a:endParaRPr lang="lt-LT" sz="1800" dirty="0"/>
          </a:p>
          <a:p>
            <a:pPr rtl="0"/>
            <a:endParaRPr lang="lt-LT" sz="1800" dirty="0" smtClean="0"/>
          </a:p>
          <a:p>
            <a:pPr rtl="0"/>
            <a:r>
              <a:rPr lang="lt-LT" sz="1800" dirty="0"/>
              <a:t> </a:t>
            </a:r>
            <a:r>
              <a:rPr lang="lt-LT" sz="1800" dirty="0" smtClean="0"/>
              <a:t>         </a:t>
            </a:r>
          </a:p>
          <a:p>
            <a:pPr rtl="0"/>
            <a:r>
              <a:rPr lang="lt-LT" sz="1800" dirty="0"/>
              <a:t> </a:t>
            </a:r>
            <a:r>
              <a:rPr lang="lt-LT" sz="1800" dirty="0" smtClean="0"/>
              <a:t>                        </a:t>
            </a:r>
          </a:p>
          <a:p>
            <a:pPr rtl="0"/>
            <a:r>
              <a:rPr lang="lt-LT" sz="1800" dirty="0"/>
              <a:t> </a:t>
            </a:r>
            <a:r>
              <a:rPr lang="lt-LT" sz="1800" dirty="0" smtClean="0"/>
              <a:t>                       </a:t>
            </a:r>
          </a:p>
          <a:p>
            <a:pPr rtl="0"/>
            <a:r>
              <a:rPr lang="lt-LT" sz="1800" dirty="0"/>
              <a:t> </a:t>
            </a:r>
            <a:r>
              <a:rPr lang="lt-LT" sz="1800" dirty="0" smtClean="0"/>
              <a:t>                   </a:t>
            </a:r>
            <a:r>
              <a:rPr lang="lt-LT" sz="1800" dirty="0" smtClean="0"/>
              <a:t> </a:t>
            </a:r>
            <a:r>
              <a:rPr lang="lt-LT" sz="1800" dirty="0" smtClean="0"/>
              <a:t>2022m.</a:t>
            </a:r>
            <a:endParaRPr lang="lt-LT" sz="1800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9" y="502045"/>
            <a:ext cx="7473951" cy="5605463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859">
            <a:off x="7770878" y="686815"/>
            <a:ext cx="4065521" cy="542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7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98966"/>
            <a:ext cx="8305800" cy="6229350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923">
            <a:off x="8375616" y="1295400"/>
            <a:ext cx="3546475" cy="472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1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9" y="1024359"/>
            <a:ext cx="6773477" cy="5080107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3556">
            <a:off x="6996529" y="3040592"/>
            <a:ext cx="4775200" cy="3581400"/>
          </a:xfrm>
          <a:prstGeom prst="rect">
            <a:avLst/>
          </a:prstGeom>
        </p:spPr>
      </p:pic>
      <p:pic>
        <p:nvPicPr>
          <p:cNvPr id="4" name="irc_mi" descr="Vaizdo rezultatas pagal užklausą „paveikslėliai su penkline“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1371">
            <a:off x="8139339" y="1087174"/>
            <a:ext cx="3640297" cy="1268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044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3749142" y="2751667"/>
            <a:ext cx="7604658" cy="2768600"/>
          </a:xfrm>
        </p:spPr>
        <p:txBody>
          <a:bodyPr rtlCol="0">
            <a:normAutofit fontScale="25000" lnSpcReduction="20000"/>
          </a:bodyPr>
          <a:lstStyle/>
          <a:p>
            <a:pPr indent="822960">
              <a:lnSpc>
                <a:spcPct val="107000"/>
              </a:lnSpc>
              <a:spcAft>
                <a:spcPts val="800"/>
              </a:spcAft>
            </a:pPr>
            <a:r>
              <a:rPr lang="lt-LT" sz="1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Vaikai </a:t>
            </a:r>
            <a:r>
              <a:rPr lang="lt-LT" sz="1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lt-LT" sz="1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patyrė pažinimo džiaugsmą</a:t>
            </a:r>
          </a:p>
          <a:p>
            <a:pPr indent="822960">
              <a:lnSpc>
                <a:spcPct val="107000"/>
              </a:lnSpc>
              <a:spcAft>
                <a:spcPts val="800"/>
              </a:spcAft>
            </a:pPr>
            <a:r>
              <a:rPr lang="lt-LT" sz="1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ir  teigiamų emocijų .</a:t>
            </a:r>
          </a:p>
          <a:p>
            <a:pPr indent="822960">
              <a:lnSpc>
                <a:spcPct val="107000"/>
              </a:lnSpc>
              <a:spcAft>
                <a:spcPts val="800"/>
              </a:spcAft>
            </a:pPr>
            <a:r>
              <a:rPr lang="lt-LT" sz="1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822960">
              <a:lnSpc>
                <a:spcPct val="107000"/>
              </a:lnSpc>
              <a:spcAft>
                <a:spcPts val="800"/>
              </a:spcAft>
            </a:pPr>
            <a:endParaRPr lang="lt-LT" sz="128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22960">
              <a:lnSpc>
                <a:spcPct val="107000"/>
              </a:lnSpc>
              <a:spcAft>
                <a:spcPts val="800"/>
              </a:spcAft>
            </a:pPr>
            <a:r>
              <a:rPr lang="lt-LT" sz="128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Ačiū  už  dėmesį !</a:t>
            </a:r>
            <a:endParaRPr lang="lt-LT" sz="128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pavadinimas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lt-LT" sz="3200" dirty="0" smtClean="0"/>
              <a:t>Skambantys puodai, skambanti skarelė (0-3m.)</a:t>
            </a:r>
            <a:endParaRPr lang="lt-LT" sz="3200" dirty="0"/>
          </a:p>
        </p:txBody>
      </p:sp>
      <p:sp>
        <p:nvSpPr>
          <p:cNvPr id="14" name="13 turinio vietos rezervavimo ženklas"/>
          <p:cNvSpPr>
            <a:spLocks noGrp="1"/>
          </p:cNvSpPr>
          <p:nvPr>
            <p:ph idx="1"/>
          </p:nvPr>
        </p:nvSpPr>
        <p:spPr>
          <a:xfrm>
            <a:off x="1065214" y="1752600"/>
            <a:ext cx="10237786" cy="4229100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</a:pPr>
            <a:r>
              <a:rPr lang="lt-LT" dirty="0" smtClean="0"/>
              <a:t>TIKSLAS:</a:t>
            </a: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>* </a:t>
            </a:r>
            <a:r>
              <a:rPr lang="lt-LT" dirty="0" smtClean="0">
                <a:latin typeface="Comic Sans MS" panose="030F0702030302020204" pitchFamily="66" charset="0"/>
              </a:rPr>
              <a:t>Skatinti  </a:t>
            </a:r>
            <a:r>
              <a:rPr lang="lt-LT" dirty="0">
                <a:latin typeface="Comic Sans MS" panose="030F0702030302020204" pitchFamily="66" charset="0"/>
              </a:rPr>
              <a:t>vaikų  </a:t>
            </a:r>
            <a:r>
              <a:rPr lang="lt-LT" dirty="0" smtClean="0">
                <a:latin typeface="Comic Sans MS" panose="030F0702030302020204" pitchFamily="66" charset="0"/>
              </a:rPr>
              <a:t>domėjimąsi, tyrinėjant  </a:t>
            </a:r>
            <a:r>
              <a:rPr lang="lt-LT" dirty="0">
                <a:latin typeface="Comic Sans MS" panose="030F0702030302020204" pitchFamily="66" charset="0"/>
              </a:rPr>
              <a:t>ir  atrandant  naujus  garsus </a:t>
            </a:r>
            <a:r>
              <a:rPr lang="lt-LT" dirty="0" smtClean="0">
                <a:latin typeface="Comic Sans MS" panose="030F0702030302020204" pitchFamily="66" charset="0"/>
              </a:rPr>
              <a:t>.</a:t>
            </a:r>
            <a:endParaRPr lang="lt-LT" dirty="0" smtClean="0"/>
          </a:p>
          <a:p>
            <a:pPr marL="0" indent="0" rtl="0">
              <a:buNone/>
            </a:pPr>
            <a:endParaRPr lang="lt-LT" dirty="0" smtClean="0"/>
          </a:p>
          <a:p>
            <a:pPr marL="0" indent="0" rtl="0">
              <a:buNone/>
            </a:pPr>
            <a:r>
              <a:rPr lang="lt-LT" dirty="0" smtClean="0"/>
              <a:t>UŽDAVINIAI:</a:t>
            </a:r>
          </a:p>
          <a:p>
            <a:pPr marL="0" indent="0">
              <a:buNone/>
            </a:pPr>
            <a:r>
              <a:rPr lang="lt-LT" dirty="0" smtClean="0">
                <a:latin typeface="Comic Sans MS" panose="030F0702030302020204" pitchFamily="66" charset="0"/>
              </a:rPr>
              <a:t>*  </a:t>
            </a:r>
            <a:r>
              <a:rPr lang="lt-LT" dirty="0">
                <a:latin typeface="Comic Sans MS" panose="030F0702030302020204" pitchFamily="66" charset="0"/>
              </a:rPr>
              <a:t>Naudojant </a:t>
            </a:r>
            <a:r>
              <a:rPr lang="lt-LT" dirty="0" smtClean="0">
                <a:latin typeface="Comic Sans MS" panose="030F0702030302020204" pitchFamily="66" charset="0"/>
              </a:rPr>
              <a:t>metalinius indus, </a:t>
            </a:r>
            <a:r>
              <a:rPr lang="lt-LT" dirty="0">
                <a:latin typeface="Comic Sans MS" panose="030F0702030302020204" pitchFamily="66" charset="0"/>
              </a:rPr>
              <a:t>medinius pagaliukus, </a:t>
            </a:r>
            <a:r>
              <a:rPr lang="lt-LT" dirty="0" smtClean="0">
                <a:latin typeface="Comic Sans MS" panose="030F0702030302020204" pitchFamily="66" charset="0"/>
              </a:rPr>
              <a:t>pagalvėles, dėžutes, jogurtų indelius, ir skareles tyrinėti </a:t>
            </a:r>
            <a:r>
              <a:rPr lang="lt-LT" dirty="0">
                <a:latin typeface="Comic Sans MS" panose="030F0702030302020204" pitchFamily="66" charset="0"/>
              </a:rPr>
              <a:t>garsą, šnaresį, triukšmą, muziką.</a:t>
            </a:r>
          </a:p>
          <a:p>
            <a:pPr marL="0" indent="0">
              <a:buNone/>
            </a:pPr>
            <a:r>
              <a:rPr lang="lt-LT" dirty="0" smtClean="0">
                <a:latin typeface="Comic Sans MS" panose="030F0702030302020204" pitchFamily="66" charset="0"/>
              </a:rPr>
              <a:t>* Ugdyti </a:t>
            </a:r>
            <a:r>
              <a:rPr lang="lt-LT" dirty="0">
                <a:latin typeface="Comic Sans MS" panose="030F0702030302020204" pitchFamily="66" charset="0"/>
              </a:rPr>
              <a:t>vaikų kūrybiškumą</a:t>
            </a:r>
            <a:r>
              <a:rPr lang="lt-LT" dirty="0" smtClean="0">
                <a:latin typeface="Comic Sans MS" panose="030F0702030302020204" pitchFamily="66" charset="0"/>
              </a:rPr>
              <a:t>.                                                                   *  </a:t>
            </a:r>
            <a:r>
              <a:rPr lang="lt-LT" dirty="0">
                <a:latin typeface="Comic Sans MS" panose="030F0702030302020204" pitchFamily="66" charset="0"/>
              </a:rPr>
              <a:t>Patirti tyrinėjimo ir atradimo džiaugsmą.</a:t>
            </a:r>
            <a:endParaRPr lang="lt-LT" dirty="0"/>
          </a:p>
          <a:p>
            <a:pPr marL="0" indent="0" rtl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464078" y="-3666068"/>
            <a:ext cx="10058402" cy="8009468"/>
          </a:xfrm>
        </p:spPr>
        <p:txBody>
          <a:bodyPr rtlCol="0"/>
          <a:lstStyle/>
          <a:p>
            <a:pPr rtl="0"/>
            <a:r>
              <a:rPr lang="lt-LT" sz="3200" dirty="0"/>
              <a:t>Į</a:t>
            </a:r>
            <a:r>
              <a:rPr lang="lt-LT" sz="3200" dirty="0" smtClean="0"/>
              <a:t>traukiantis kontekstas ,,Skambančių puodų“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*</a:t>
            </a:r>
            <a:r>
              <a:rPr lang="lt-LT" sz="1800" dirty="0" smtClean="0"/>
              <a:t>Pagal ritmišką muzikos įrašą vaikai laisvai tyrinėja išdėliotus daiktus, įrankius.</a:t>
            </a:r>
            <a:br>
              <a:rPr lang="lt-LT" sz="1800" dirty="0" smtClean="0"/>
            </a:br>
            <a:r>
              <a:rPr lang="lt-LT" sz="1800" dirty="0" smtClean="0"/>
              <a:t/>
            </a:r>
            <a:br>
              <a:rPr lang="lt-LT" sz="1800" dirty="0" smtClean="0"/>
            </a:br>
            <a:r>
              <a:rPr lang="lt-LT" sz="1800" dirty="0" smtClean="0"/>
              <a:t>* Vaikai patys savarankiškai atranda grojimo būdą.</a:t>
            </a:r>
            <a:br>
              <a:rPr lang="lt-LT" sz="1800" dirty="0" smtClean="0"/>
            </a:br>
            <a:r>
              <a:rPr lang="lt-LT" sz="1800" dirty="0" smtClean="0"/>
              <a:t/>
            </a:r>
            <a:br>
              <a:rPr lang="lt-LT" sz="1800" dirty="0" smtClean="0"/>
            </a:br>
            <a:r>
              <a:rPr lang="lt-LT" sz="1800" dirty="0" smtClean="0"/>
              <a:t>* Įsitraukiame į žaidimą: grojame-stop, greitai grojame-stop, lėtai grojame-stop.</a:t>
            </a:r>
            <a:br>
              <a:rPr lang="lt-LT" sz="1800" dirty="0" smtClean="0"/>
            </a:br>
            <a:r>
              <a:rPr lang="lt-LT" sz="1800" dirty="0" smtClean="0"/>
              <a:t/>
            </a:r>
            <a:br>
              <a:rPr lang="lt-LT" sz="1800" dirty="0" smtClean="0"/>
            </a:br>
            <a:r>
              <a:rPr lang="lt-LT" sz="1800" dirty="0" smtClean="0"/>
              <a:t>* Po dėžute randame žaisliukus. Žaidžiame žaidimą ,,Mano žaisliukas dingo – mano        žaisliukas atsirado. Kai paslepiame žaisliuką – ieškome tylos(negrojame), o kai surandame – ieškome garso (grojame, šokdiname žaisliuką). Žaisliukui ,,Verdame košę ‘‘, dainuojant </a:t>
            </a:r>
            <a:r>
              <a:rPr lang="lt-LT" sz="1800" dirty="0" err="1" smtClean="0"/>
              <a:t>l.l.dainelę</a:t>
            </a:r>
            <a:r>
              <a:rPr lang="lt-LT" sz="1800" dirty="0" smtClean="0"/>
              <a:t> ,,Virė </a:t>
            </a:r>
            <a:r>
              <a:rPr lang="lt-LT" sz="1800" dirty="0" err="1" smtClean="0"/>
              <a:t>virė</a:t>
            </a:r>
            <a:r>
              <a:rPr lang="lt-LT" sz="1800" dirty="0" smtClean="0"/>
              <a:t> košę“.</a:t>
            </a:r>
            <a:endParaRPr lang="lt-LT" sz="1800" dirty="0"/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386416"/>
            <a:ext cx="6764868" cy="5073651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798" y="118534"/>
            <a:ext cx="4866217" cy="6488289"/>
          </a:xfrm>
          <a:prstGeom prst="rect">
            <a:avLst/>
          </a:prstGeom>
        </p:spPr>
      </p:pic>
      <p:pic>
        <p:nvPicPr>
          <p:cNvPr id="4" name="irc_mi" descr="Vaizdo rezultatas pagal užklausą „paveikslėliai su penkline“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9160"/>
            <a:ext cx="3483589" cy="698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" y="138288"/>
            <a:ext cx="4849283" cy="6465711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04" y="1873955"/>
            <a:ext cx="3464029" cy="4730044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260" y="1873955"/>
            <a:ext cx="3441007" cy="4730044"/>
          </a:xfrm>
          <a:prstGeom prst="rect">
            <a:avLst/>
          </a:prstGeom>
        </p:spPr>
      </p:pic>
      <p:pic>
        <p:nvPicPr>
          <p:cNvPr id="6" name="irc_mi" descr="Vaizdo rezultatas pagal užklausą „paveikslėliai su penkline“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34" y="458256"/>
            <a:ext cx="4580466" cy="1036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68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912" y="163335"/>
            <a:ext cx="5533602" cy="6400802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8" y="163335"/>
            <a:ext cx="4800602" cy="640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9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65" y="163689"/>
            <a:ext cx="4919133" cy="6558843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218" y="163688"/>
            <a:ext cx="4919132" cy="655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8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6820"/>
            <a:ext cx="4632634" cy="6176846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6820"/>
            <a:ext cx="4631267" cy="61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1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618067" y="1295399"/>
            <a:ext cx="10337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dirty="0"/>
              <a:t>Įtraukiantis kontekstas ,,</a:t>
            </a:r>
            <a:r>
              <a:rPr lang="lt-LT" sz="2800" dirty="0" smtClean="0"/>
              <a:t>Skambančios skarelės “(0-3m.)</a:t>
            </a:r>
          </a:p>
          <a:p>
            <a:r>
              <a:rPr lang="lt-LT" dirty="0"/>
              <a:t/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>*</a:t>
            </a:r>
            <a:r>
              <a:rPr lang="lt-LT" dirty="0"/>
              <a:t>S</a:t>
            </a:r>
            <a:r>
              <a:rPr lang="lt-LT" dirty="0" smtClean="0"/>
              <a:t>kambant muzikai, mėtomos skarelės ir šokame skarelių šokį.</a:t>
            </a:r>
            <a:r>
              <a:rPr lang="lt-LT" dirty="0"/>
              <a:t/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>*Pagal muziką plevename aukštai, žemai, greitai, lėtai, sukamės, skraidome.....</a:t>
            </a:r>
          </a:p>
          <a:p>
            <a:endParaRPr lang="lt-LT" dirty="0" smtClean="0"/>
          </a:p>
          <a:p>
            <a:r>
              <a:rPr lang="lt-LT" dirty="0" smtClean="0"/>
              <a:t>*Užsidėję skarelę ant galvos, sakome: namelyje gyvena gegutė, tada atidengiame nuo veido skarelę ir sakome: </a:t>
            </a:r>
            <a:r>
              <a:rPr lang="lt-LT" dirty="0" err="1" smtClean="0"/>
              <a:t>kū-kū</a:t>
            </a:r>
            <a:r>
              <a:rPr lang="lt-LT" dirty="0" smtClean="0"/>
              <a:t>.(Pelėda-</a:t>
            </a:r>
            <a:r>
              <a:rPr lang="lt-LT" dirty="0" err="1" smtClean="0"/>
              <a:t>ūū</a:t>
            </a:r>
            <a:r>
              <a:rPr lang="lt-LT" dirty="0" smtClean="0"/>
              <a:t>, gandras ga-ga-ga, paukštelis čir-vir....)</a:t>
            </a:r>
          </a:p>
          <a:p>
            <a:endParaRPr lang="lt-LT" dirty="0" smtClean="0"/>
          </a:p>
          <a:p>
            <a:r>
              <a:rPr lang="lt-LT" dirty="0" smtClean="0"/>
              <a:t>*Su skarelėmis skraido kaip paukšteliai, pasikeitus muzikai – miega.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727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Gamtos iliustracija 16 x 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45_TF03431377" id="{0C2853EC-1ECD-4152-A428-C61102A371B0}" vid="{6F6216AD-9016-493B-9106-344882587320}"/>
    </a:ext>
  </a:extLst>
</a:theme>
</file>

<file path=ppt/theme/theme2.xml><?xml version="1.0" encoding="utf-8"?>
<a:theme xmlns:a="http://schemas.openxmlformats.org/drawingml/2006/main" name="„Office“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Vaivorykštės pateiktis</Template>
  <TotalTime>138</TotalTime>
  <Words>52</Words>
  <Application>Microsoft Office PowerPoint</Application>
  <PresentationFormat>Plačiaekranė</PresentationFormat>
  <Paragraphs>37</Paragraphs>
  <Slides>13</Slides>
  <Notes>5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13</vt:i4>
      </vt:variant>
    </vt:vector>
  </HeadingPairs>
  <TitlesOfParts>
    <vt:vector size="19" baseType="lpstr">
      <vt:lpstr>Arial</vt:lpstr>
      <vt:lpstr>Calibri</vt:lpstr>
      <vt:lpstr>Comic Sans MS</vt:lpstr>
      <vt:lpstr>Segoe Print</vt:lpstr>
      <vt:lpstr>Times New Roman</vt:lpstr>
      <vt:lpstr>Gamtos iliustracija 16 x 9</vt:lpstr>
      <vt:lpstr>Puodų orkestras </vt:lpstr>
      <vt:lpstr>Skambantys puodai, skambanti skarelė (0-3m.)</vt:lpstr>
      <vt:lpstr>Įtraukiantis kontekstas ,,Skambančių puodų“  *Pagal ritmišką muzikos įrašą vaikai laisvai tyrinėja išdėliotus daiktus, įrankius.  * Vaikai patys savarankiškai atranda grojimo būdą.  * Įsitraukiame į žaidimą: grojame-stop, greitai grojame-stop, lėtai grojame-stop.  * Po dėžute randame žaisliukus. Žaidžiame žaidimą ,,Mano žaisliukas dingo – mano        žaisliukas atsirado. Kai paslepiame žaisliuką – ieškome tylos(negrojame), o kai surandame – ieškome garso (grojame, šokdiname žaisliuką). Žaisliukui ,,Verdame košę ‘‘, dainuojant l.l.dainelę ,,Virė virė košę“.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Pradinis maketas</dc:title>
  <dc:creator>Sergej</dc:creator>
  <cp:lastModifiedBy>Sergej</cp:lastModifiedBy>
  <cp:revision>53</cp:revision>
  <dcterms:created xsi:type="dcterms:W3CDTF">2022-03-19T10:35:53Z</dcterms:created>
  <dcterms:modified xsi:type="dcterms:W3CDTF">2022-03-19T23:20:18Z</dcterms:modified>
</cp:coreProperties>
</file>