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lt-LT"/>
          </a:p>
        </p:txBody>
      </p:sp>
      <p:sp>
        <p:nvSpPr>
          <p:cNvPr id="10" name="Stačiakampis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tačiakampis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ačiakampis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iesioji jungtis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Tiesioji jungtis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iesioji jungtis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esioji jungtis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tačiakampis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a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a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a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a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a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lt-LT"/>
          </a:p>
        </p:txBody>
      </p:sp>
      <p:sp>
        <p:nvSpPr>
          <p:cNvPr id="9" name="Stačiakampis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esioji jungtis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iesioji jungtis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iesioji jungtis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Tiesioji jungtis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ačiakampis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a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a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a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a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a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Tiesioji jungtis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2" name="Teksto vietos rezervavimo ženklas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4" name="Teksto vietos rezervavimo ženklas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6" name="Datos vietos rezervavimo ženklas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esioji jungtis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8" name="Tiesioji jungtis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esioji jungtis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a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urinio vietos rezervavimo ženklas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1" name="Datos vietos rezervavimo ženklas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  <p:sp>
        <p:nvSpPr>
          <p:cNvPr id="23" name="Poraštės vietos rezervavimo ženklas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a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0" name="Tiesioji jungtis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ačiakampis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esioji jungtis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Tiesioji jungtis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Tiesioji jungtis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os vietos rezervavimo ženklas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  <p:sp>
        <p:nvSpPr>
          <p:cNvPr id="21" name="Poraštės vietos rezervavimo ženklas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6093DF-6ACF-4658-B393-AFF4A3E0AE72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ačiakampis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a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21C3C2-BA5C-46BD-94C6-2282793FB844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090618"/>
          </a:xfrm>
        </p:spPr>
        <p:txBody>
          <a:bodyPr/>
          <a:lstStyle/>
          <a:p>
            <a:r>
              <a:rPr lang="lt-LT" b="1" i="1" dirty="0" smtClean="0"/>
              <a:t>“RADINIŲ KREPŠELIS”</a:t>
            </a:r>
            <a:endParaRPr lang="lt-LT" b="1" i="1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2571736" y="2357430"/>
            <a:ext cx="5257792" cy="1000132"/>
          </a:xfrm>
        </p:spPr>
        <p:txBody>
          <a:bodyPr>
            <a:normAutofit/>
          </a:bodyPr>
          <a:lstStyle/>
          <a:p>
            <a:pPr algn="l"/>
            <a:endParaRPr lang="lt-LT" dirty="0" smtClean="0"/>
          </a:p>
          <a:p>
            <a:pPr algn="l"/>
            <a:endParaRPr lang="lt-L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277420953_3083224525225839_3846152679121095458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7000924" cy="57150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lt-LT" dirty="0" smtClean="0"/>
          </a:p>
          <a:p>
            <a:pPr algn="ctr">
              <a:buNone/>
            </a:pPr>
            <a:endParaRPr lang="lt-LT" b="1" i="1" dirty="0" smtClean="0"/>
          </a:p>
          <a:p>
            <a:pPr algn="ctr">
              <a:buNone/>
            </a:pPr>
            <a:r>
              <a:rPr lang="lt-LT" b="1" i="1" dirty="0" smtClean="0"/>
              <a:t>Ačiū už dėmesį</a:t>
            </a:r>
            <a:r>
              <a:rPr lang="en-US" b="1" i="1" dirty="0" smtClean="0"/>
              <a:t>!</a:t>
            </a:r>
            <a:endParaRPr lang="en-US" b="1" i="1" dirty="0"/>
          </a:p>
          <a:p>
            <a:pPr algn="r">
              <a:buNone/>
            </a:pPr>
            <a:endParaRPr lang="en-US" dirty="0" smtClean="0"/>
          </a:p>
          <a:p>
            <a:pPr algn="r">
              <a:buNone/>
            </a:pPr>
            <a:endParaRPr lang="lt-LT" dirty="0" smtClean="0"/>
          </a:p>
          <a:p>
            <a:pPr algn="r">
              <a:buNone/>
            </a:pPr>
            <a:r>
              <a:rPr lang="lt-LT" i="1" dirty="0" smtClean="0"/>
              <a:t> Parengė </a:t>
            </a:r>
          </a:p>
          <a:p>
            <a:pPr algn="r">
              <a:buNone/>
            </a:pPr>
            <a:r>
              <a:rPr lang="en-US" i="1" dirty="0" smtClean="0"/>
              <a:t>5 gr. </a:t>
            </a:r>
            <a:r>
              <a:rPr lang="en-US" i="1" dirty="0" err="1" smtClean="0"/>
              <a:t>mokytoja</a:t>
            </a:r>
            <a:r>
              <a:rPr lang="en-US" i="1" dirty="0" smtClean="0"/>
              <a:t> </a:t>
            </a:r>
            <a:r>
              <a:rPr lang="en-US" i="1" dirty="0" err="1" smtClean="0"/>
              <a:t>Vilija</a:t>
            </a:r>
            <a:r>
              <a:rPr lang="en-US" i="1" dirty="0" smtClean="0"/>
              <a:t> L</a:t>
            </a:r>
            <a:r>
              <a:rPr lang="lt-LT" i="1" dirty="0" smtClean="0"/>
              <a:t>ė</a:t>
            </a:r>
            <a:r>
              <a:rPr lang="en-US" i="1" dirty="0" err="1" smtClean="0"/>
              <a:t>kien</a:t>
            </a:r>
            <a:r>
              <a:rPr lang="lt-LT" i="1" dirty="0" smtClean="0"/>
              <a:t>ė</a:t>
            </a:r>
          </a:p>
          <a:p>
            <a:pPr algn="r">
              <a:buNone/>
            </a:pPr>
            <a:r>
              <a:rPr lang="lt-LT" i="1" smtClean="0"/>
              <a:t>2022 m.</a:t>
            </a:r>
            <a:endParaRPr lang="lt-LT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 Tikslas:</a:t>
            </a:r>
          </a:p>
          <a:p>
            <a:pPr>
              <a:buNone/>
            </a:pPr>
            <a:r>
              <a:rPr lang="lt-LT" dirty="0" smtClean="0"/>
              <a:t>   rinkti įvairią gamtinę (ir ne tik) medžiagą, dėlioti įvairius raštus ant skirtingų audinių, kurti pasakojimus.</a:t>
            </a:r>
          </a:p>
          <a:p>
            <a:endParaRPr lang="lt-LT" dirty="0"/>
          </a:p>
          <a:p>
            <a:pPr>
              <a:buNone/>
            </a:pPr>
            <a:r>
              <a:rPr lang="lt-LT" dirty="0" smtClean="0"/>
              <a:t>    Uždaviniai:</a:t>
            </a:r>
          </a:p>
          <a:p>
            <a:pPr>
              <a:buNone/>
            </a:pPr>
            <a:r>
              <a:rPr lang="lt-LT" dirty="0" smtClean="0"/>
              <a:t>    lavinti vaikų pastabumą, kūrybiškumą, vaizduotę, komandinį darbą.</a:t>
            </a:r>
            <a:endParaRPr lang="lt-L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996138" cy="1143000"/>
          </a:xfrm>
        </p:spPr>
        <p:txBody>
          <a:bodyPr/>
          <a:lstStyle/>
          <a:p>
            <a:r>
              <a:rPr lang="lt-LT" i="1" dirty="0" smtClean="0"/>
              <a:t>Kūrė “namus” Saulei...</a:t>
            </a:r>
            <a:endParaRPr lang="lt-LT" i="1" dirty="0"/>
          </a:p>
        </p:txBody>
      </p:sp>
      <p:pic>
        <p:nvPicPr>
          <p:cNvPr id="4" name="Turinio vietos rezervavimo ženklas 3" descr="277417791_296607115879379_192793376563712477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212547" cy="508793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277216708_1026864571371771_73489798010496070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6998233" cy="4873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34400" cy="1143008"/>
          </a:xfrm>
        </p:spPr>
        <p:txBody>
          <a:bodyPr>
            <a:normAutofit/>
          </a:bodyPr>
          <a:lstStyle/>
          <a:p>
            <a:r>
              <a:rPr lang="lt-LT" i="1" dirty="0" smtClean="0"/>
              <a:t>“Pastatė “namus Mėnuliui ir klausėsi pasakos “Saulė ir Mėnulis”.</a:t>
            </a:r>
            <a:endParaRPr lang="lt-LT" i="1" dirty="0"/>
          </a:p>
        </p:txBody>
      </p:sp>
      <p:pic>
        <p:nvPicPr>
          <p:cNvPr id="4" name="Turinio vietos rezervavimo ženklas 3" descr="277294525_524289705705073_4302317161408255016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6783919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Turinio vietos rezervavimo ženklas 3" descr="277036400_732677318142580_900734993596555876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571480"/>
            <a:ext cx="7286676" cy="55880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Turinio vietos rezervavimo ženklas 3" descr="276005497_1140062820141779_4366946709271966878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7643866" cy="55721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endParaRPr lang="lt-LT" i="1" dirty="0"/>
          </a:p>
        </p:txBody>
      </p:sp>
      <p:pic>
        <p:nvPicPr>
          <p:cNvPr id="4" name="Turinio vietos rezervavimo ženklas 3" descr="277202115_964867304178713_8681385265842606354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642918"/>
            <a:ext cx="7500990" cy="57150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Turinio vietos rezervavimo ženklas 3" descr="277335247_2131113583718170_1433068223260665374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571480"/>
            <a:ext cx="7215238" cy="558800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eris">
  <a:themeElements>
    <a:clrScheme name="Erkeri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eri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rkeri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80</Words>
  <Application>Microsoft Office PowerPoint</Application>
  <PresentationFormat>Demonstracija ekrane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Erkeris</vt:lpstr>
      <vt:lpstr>“RADINIŲ KREPŠELIS”</vt:lpstr>
      <vt:lpstr>„PowerPoint“ pateiktis</vt:lpstr>
      <vt:lpstr>Kūrė “namus” Saulei...</vt:lpstr>
      <vt:lpstr>„PowerPoint“ pateiktis</vt:lpstr>
      <vt:lpstr>“Pastatė “namus Mėnuliui ir klausėsi pasakos “Saulė ir Mėnulis”.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“RADINIŲ KREPŠELIS”</dc:title>
  <dc:creator>Mano</dc:creator>
  <cp:lastModifiedBy>PC</cp:lastModifiedBy>
  <cp:revision>4</cp:revision>
  <dcterms:created xsi:type="dcterms:W3CDTF">2022-03-28T09:33:37Z</dcterms:created>
  <dcterms:modified xsi:type="dcterms:W3CDTF">2022-03-28T10:22:01Z</dcterms:modified>
</cp:coreProperties>
</file>