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029" autoAdjust="0"/>
    <p:restoredTop sz="94660"/>
  </p:normalViewPr>
  <p:slideViewPr>
    <p:cSldViewPr snapToGrid="0">
      <p:cViewPr varScale="1">
        <p:scale>
          <a:sx n="106" d="100"/>
          <a:sy n="106" d="100"/>
        </p:scale>
        <p:origin x="126" y="2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Pavadinimo skaidrė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1" y="0"/>
            <a:ext cx="12192000" cy="6858000"/>
          </a:xfrm>
          <a:prstGeom prst="rect">
            <a:avLst/>
          </a:prstGeom>
          <a:blipFill dpi="0" rotWithShape="1">
            <a:blip r:embed="rId2">
              <a:alphaModFix amt="40000"/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/>
            <a:tile tx="-133350" ty="330200" sx="85000" sy="85000" flip="xy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solidFill>
            <a:schemeClr val="bg1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11" name="Rectangle 10"/>
          <p:cNvSpPr/>
          <p:nvPr/>
        </p:nvSpPr>
        <p:spPr>
          <a:xfrm>
            <a:off x="1447801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15" name="Rectangle 14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4" name="Group 3"/>
          <p:cNvGrpSpPr/>
          <p:nvPr/>
        </p:nvGrpSpPr>
        <p:grpSpPr>
          <a:xfrm>
            <a:off x="5250180" y="1267730"/>
            <a:ext cx="1691640" cy="645295"/>
            <a:chOff x="5318306" y="1386268"/>
            <a:chExt cx="1567331" cy="645295"/>
          </a:xfrm>
        </p:grpSpPr>
        <p:cxnSp>
          <p:nvCxnSpPr>
            <p:cNvPr id="17" name="Straight Connector 16"/>
            <p:cNvCxnSpPr/>
            <p:nvPr/>
          </p:nvCxnSpPr>
          <p:spPr>
            <a:xfrm>
              <a:off x="5318306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>
                  <a:lumMod val="85000"/>
                  <a:lumOff val="15000"/>
                </a:scheme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6885637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>
                  <a:lumMod val="85000"/>
                  <a:lumOff val="15000"/>
                </a:scheme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>
              <a:off x="5318306" y="2031563"/>
              <a:ext cx="1567331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>
                  <a:lumMod val="85000"/>
                  <a:lumOff val="15000"/>
                </a:scheme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61708" y="2091263"/>
            <a:ext cx="9068586" cy="2590800"/>
          </a:xfrm>
        </p:spPr>
        <p:txBody>
          <a:bodyPr tIns="45720" bIns="45720" anchor="ctr">
            <a:noAutofit/>
          </a:bodyPr>
          <a:lstStyle>
            <a:lvl1pPr algn="ctr">
              <a:lnSpc>
                <a:spcPct val="83000"/>
              </a:lnSpc>
              <a:defRPr lang="en-US" sz="7200" b="0" kern="1200" cap="all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lt-LT"/>
              <a:t>Spustelėję redaguokite stilių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62100" y="4682062"/>
            <a:ext cx="9070848" cy="457201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buNone/>
              <a:defRPr sz="1600" spc="80" baseline="0">
                <a:solidFill>
                  <a:schemeClr val="tx2">
                    <a:lumMod val="75000"/>
                  </a:schemeClr>
                </a:solidFill>
              </a:defRPr>
            </a:lvl1pPr>
            <a:lvl2pPr marL="457200" indent="0" algn="ctr">
              <a:buNone/>
              <a:defRPr sz="1600"/>
            </a:lvl2pPr>
            <a:lvl3pPr marL="914400" indent="0" algn="ctr">
              <a:buNone/>
              <a:defRPr sz="16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lt-LT"/>
              <a:t>Spustelėkite norėdami redaguoti šablono paantraštės stilių</a:t>
            </a:r>
            <a:endParaRPr lang="en-US" dirty="0"/>
          </a:p>
        </p:txBody>
      </p:sp>
      <p:sp>
        <p:nvSpPr>
          <p:cNvPr id="20" name="Date Placeholder 19"/>
          <p:cNvSpPr>
            <a:spLocks noGrp="1"/>
          </p:cNvSpPr>
          <p:nvPr>
            <p:ph type="dt" sz="half" idx="10"/>
          </p:nvPr>
        </p:nvSpPr>
        <p:spPr>
          <a:xfrm>
            <a:off x="5318760" y="1341255"/>
            <a:ext cx="1554480" cy="527213"/>
          </a:xfrm>
        </p:spPr>
        <p:txBody>
          <a:bodyPr/>
          <a:lstStyle>
            <a:lvl1pPr algn="ctr">
              <a:defRPr sz="1300" spc="0" baseline="0">
                <a:solidFill>
                  <a:srgbClr val="FFFFFF"/>
                </a:solidFill>
                <a:latin typeface="+mn-lt"/>
              </a:defRPr>
            </a:lvl1pPr>
          </a:lstStyle>
          <a:p>
            <a:fld id="{994971EE-91AC-4774-A7D0-D5D50106A8A4}" type="datetimeFigureOut">
              <a:rPr lang="lt-LT" smtClean="0"/>
              <a:t>2022-03-28</a:t>
            </a:fld>
            <a:endParaRPr lang="lt-LT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1"/>
          </p:nvPr>
        </p:nvSpPr>
        <p:spPr>
          <a:xfrm>
            <a:off x="1453896" y="5212080"/>
            <a:ext cx="5905500" cy="228600"/>
          </a:xfrm>
        </p:spPr>
        <p:txBody>
          <a:bodyPr/>
          <a:lstStyle>
            <a:lvl1pPr algn="l"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lt-LT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2"/>
          </p:nvPr>
        </p:nvSpPr>
        <p:spPr>
          <a:xfrm>
            <a:off x="8606919" y="5212080"/>
            <a:ext cx="2111881" cy="228600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A5099B99-F43E-4A3D-ABC3-76F01827FBF6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196768817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Pavadinimas ir vertikalus tekst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/>
              <a:t>Spustelėję redaguokite stilių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lt-LT"/>
              <a:t>Spustelėkite, kad galėtumėte redaguoti šablono teksto stilius</a:t>
            </a:r>
          </a:p>
          <a:p>
            <a:pPr lvl="1"/>
            <a:r>
              <a:rPr lang="lt-LT"/>
              <a:t>Antras lygis</a:t>
            </a:r>
          </a:p>
          <a:p>
            <a:pPr lvl="2"/>
            <a:r>
              <a:rPr lang="lt-LT"/>
              <a:t>Trečias lygis</a:t>
            </a:r>
          </a:p>
          <a:p>
            <a:pPr lvl="3"/>
            <a:r>
              <a:rPr lang="lt-LT"/>
              <a:t>Ketvirtas lygis</a:t>
            </a:r>
          </a:p>
          <a:p>
            <a:pPr lvl="4"/>
            <a:r>
              <a:rPr lang="lt-LT"/>
              <a:t>Penktas lygis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4971EE-91AC-4774-A7D0-D5D50106A8A4}" type="datetimeFigureOut">
              <a:rPr lang="lt-LT" smtClean="0"/>
              <a:t>2022-03-28</a:t>
            </a:fld>
            <a:endParaRPr lang="lt-L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099B99-F43E-4A3D-ABC3-76F01827FBF6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41869222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us pavadinimas ir tekst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1600" y="762000"/>
            <a:ext cx="2362200" cy="5257800"/>
          </a:xfrm>
        </p:spPr>
        <p:txBody>
          <a:bodyPr vert="eaVert"/>
          <a:lstStyle/>
          <a:p>
            <a:r>
              <a:rPr lang="lt-LT"/>
              <a:t>Spustelėję redaguokite stilių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762000"/>
            <a:ext cx="8077200" cy="5257800"/>
          </a:xfrm>
        </p:spPr>
        <p:txBody>
          <a:bodyPr vert="eaVert"/>
          <a:lstStyle/>
          <a:p>
            <a:pPr lvl="0"/>
            <a:r>
              <a:rPr lang="lt-LT"/>
              <a:t>Spustelėkite, kad galėtumėte redaguoti šablono teksto stilius</a:t>
            </a:r>
          </a:p>
          <a:p>
            <a:pPr lvl="1"/>
            <a:r>
              <a:rPr lang="lt-LT"/>
              <a:t>Antras lygis</a:t>
            </a:r>
          </a:p>
          <a:p>
            <a:pPr lvl="2"/>
            <a:r>
              <a:rPr lang="lt-LT"/>
              <a:t>Trečias lygis</a:t>
            </a:r>
          </a:p>
          <a:p>
            <a:pPr lvl="3"/>
            <a:r>
              <a:rPr lang="lt-LT"/>
              <a:t>Ketvirtas lygis</a:t>
            </a:r>
          </a:p>
          <a:p>
            <a:pPr lvl="4"/>
            <a:r>
              <a:rPr lang="lt-LT"/>
              <a:t>Penktas lygis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4971EE-91AC-4774-A7D0-D5D50106A8A4}" type="datetimeFigureOut">
              <a:rPr lang="lt-LT" smtClean="0"/>
              <a:t>2022-03-28</a:t>
            </a:fld>
            <a:endParaRPr lang="lt-L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099B99-F43E-4A3D-ABC3-76F01827FBF6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32311207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Pavadinimas ir turiny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/>
              <a:t>Spustelėję redaguokite stilių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lt-LT"/>
              <a:t>Spustelėkite, kad galėtumėte redaguoti šablono teksto stilius</a:t>
            </a:r>
          </a:p>
          <a:p>
            <a:pPr lvl="1"/>
            <a:r>
              <a:rPr lang="lt-LT"/>
              <a:t>Antras lygis</a:t>
            </a:r>
          </a:p>
          <a:p>
            <a:pPr lvl="2"/>
            <a:r>
              <a:rPr lang="lt-LT"/>
              <a:t>Trečias lygis</a:t>
            </a:r>
          </a:p>
          <a:p>
            <a:pPr lvl="3"/>
            <a:r>
              <a:rPr lang="lt-LT"/>
              <a:t>Ketvirtas lygis</a:t>
            </a:r>
          </a:p>
          <a:p>
            <a:pPr lvl="4"/>
            <a:r>
              <a:rPr lang="lt-LT"/>
              <a:t>Penktas lygis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4971EE-91AC-4774-A7D0-D5D50106A8A4}" type="datetimeFigureOut">
              <a:rPr lang="lt-LT" smtClean="0"/>
              <a:t>2022-03-28</a:t>
            </a:fld>
            <a:endParaRPr lang="lt-L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099B99-F43E-4A3D-ABC3-76F01827FBF6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1512338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kcijos antraštė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11784" y="0"/>
            <a:ext cx="12192000" cy="6858000"/>
          </a:xfrm>
          <a:prstGeom prst="rect">
            <a:avLst/>
          </a:prstGeom>
          <a:blipFill dpi="0" rotWithShape="1">
            <a:blip r:embed="rId2">
              <a:alphaModFix amt="40000"/>
              <a:duotone>
                <a:schemeClr val="accent2">
                  <a:shade val="45000"/>
                  <a:satMod val="135000"/>
                </a:schemeClr>
                <a:prstClr val="white"/>
              </a:duotone>
            </a:blip>
            <a:srcRect/>
            <a:tile tx="-133350" ty="330200" sx="85000" sy="85000" flip="xy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3" name="Rectangle 22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solidFill>
            <a:schemeClr val="bg1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24" name="Rectangle 23"/>
          <p:cNvSpPr/>
          <p:nvPr/>
        </p:nvSpPr>
        <p:spPr>
          <a:xfrm>
            <a:off x="1447801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30" name="Rectangle 29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31" name="Group 30"/>
          <p:cNvGrpSpPr/>
          <p:nvPr/>
        </p:nvGrpSpPr>
        <p:grpSpPr>
          <a:xfrm>
            <a:off x="5250180" y="1267730"/>
            <a:ext cx="1691640" cy="645295"/>
            <a:chOff x="5318306" y="1386268"/>
            <a:chExt cx="1567331" cy="645295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5318306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accent2">
                  <a:lumMod val="50000"/>
                </a:scheme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>
              <a:off x="6885637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accent2">
                  <a:lumMod val="50000"/>
                </a:scheme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>
              <a:off x="5318306" y="2031563"/>
              <a:ext cx="1567331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accent2">
                  <a:lumMod val="50000"/>
                </a:scheme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63623" y="2094309"/>
            <a:ext cx="9070848" cy="2587752"/>
          </a:xfrm>
        </p:spPr>
        <p:txBody>
          <a:bodyPr anchor="ctr">
            <a:noAutofit/>
          </a:bodyPr>
          <a:lstStyle>
            <a:lvl1pPr algn="ctr">
              <a:lnSpc>
                <a:spcPct val="83000"/>
              </a:lnSpc>
              <a:defRPr lang="en-US" sz="7200" kern="1200" cap="all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lt-LT"/>
              <a:t>Spustelėję redaguokite stilių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63624" y="4682062"/>
            <a:ext cx="9070848" cy="457200"/>
          </a:xfrm>
        </p:spPr>
        <p:txBody>
          <a:bodyPr anchor="t">
            <a:normAutofit/>
          </a:bodyPr>
          <a:lstStyle>
            <a:lvl1pPr marL="0" indent="0" algn="ctr">
              <a:buNone/>
              <a:tabLst>
                <a:tab pos="2633663" algn="l"/>
              </a:tabLst>
              <a:defRPr sz="1600">
                <a:solidFill>
                  <a:schemeClr val="tx2"/>
                </a:solidFill>
                <a:effectLst/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lt-LT"/>
              <a:t>Spustelėkite, kad galėtumėte redaguoti šablono teksto stilius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321808" y="1344502"/>
            <a:ext cx="1554480" cy="530352"/>
          </a:xfrm>
        </p:spPr>
        <p:txBody>
          <a:bodyPr/>
          <a:lstStyle>
            <a:lvl1pPr algn="ctr">
              <a:defRPr lang="en-US" sz="1300" kern="1200" spc="0" baseline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</a:lstStyle>
          <a:p>
            <a:fld id="{994971EE-91AC-4774-A7D0-D5D50106A8A4}" type="datetimeFigureOut">
              <a:rPr lang="lt-LT" smtClean="0"/>
              <a:t>2022-03-28</a:t>
            </a:fld>
            <a:endParaRPr lang="lt-L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453896" y="5212080"/>
            <a:ext cx="5907024" cy="228600"/>
          </a:xfrm>
        </p:spPr>
        <p:txBody>
          <a:bodyPr/>
          <a:lstStyle>
            <a:lvl1pPr algn="l">
              <a:defRPr/>
            </a:lvl1pPr>
          </a:lstStyle>
          <a:p>
            <a:endParaRPr lang="lt-L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04504" y="5212080"/>
            <a:ext cx="2112264" cy="228600"/>
          </a:xfrm>
        </p:spPr>
        <p:txBody>
          <a:bodyPr/>
          <a:lstStyle/>
          <a:p>
            <a:fld id="{A5099B99-F43E-4A3D-ABC3-76F01827FBF6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207019239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 turinia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/>
              <a:t>Spustelėję redaguokite stilių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6800" y="2103120"/>
            <a:ext cx="4754880" cy="374904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lt-LT"/>
              <a:t>Spustelėkite, kad galėtumėte redaguoti šablono teksto stilius</a:t>
            </a:r>
          </a:p>
          <a:p>
            <a:pPr lvl="1"/>
            <a:r>
              <a:rPr lang="lt-LT"/>
              <a:t>Antras lygis</a:t>
            </a:r>
          </a:p>
          <a:p>
            <a:pPr lvl="2"/>
            <a:r>
              <a:rPr lang="lt-LT"/>
              <a:t>Trečias lygis</a:t>
            </a:r>
          </a:p>
          <a:p>
            <a:pPr lvl="3"/>
            <a:r>
              <a:rPr lang="lt-LT"/>
              <a:t>Ketvirtas lygis</a:t>
            </a:r>
          </a:p>
          <a:p>
            <a:pPr lvl="4"/>
            <a:r>
              <a:rPr lang="lt-LT"/>
              <a:t>Penktas lygis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70320" y="2103120"/>
            <a:ext cx="4754880" cy="374904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lt-LT"/>
              <a:t>Spustelėkite, kad galėtumėte redaguoti šablono teksto stilius</a:t>
            </a:r>
          </a:p>
          <a:p>
            <a:pPr lvl="1"/>
            <a:r>
              <a:rPr lang="lt-LT"/>
              <a:t>Antras lygis</a:t>
            </a:r>
          </a:p>
          <a:p>
            <a:pPr lvl="2"/>
            <a:r>
              <a:rPr lang="lt-LT"/>
              <a:t>Trečias lygis</a:t>
            </a:r>
          </a:p>
          <a:p>
            <a:pPr lvl="3"/>
            <a:r>
              <a:rPr lang="lt-LT"/>
              <a:t>Ketvirtas lygis</a:t>
            </a:r>
          </a:p>
          <a:p>
            <a:pPr lvl="4"/>
            <a:r>
              <a:rPr lang="lt-LT"/>
              <a:t>Penktas lygis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4971EE-91AC-4774-A7D0-D5D50106A8A4}" type="datetimeFigureOut">
              <a:rPr lang="lt-LT" smtClean="0"/>
              <a:t>2022-03-28</a:t>
            </a:fld>
            <a:endParaRPr lang="lt-L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099B99-F43E-4A3D-ABC3-76F01827FBF6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12040029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Lyginim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/>
              <a:t>Spustelėję redaguokite stilių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2074334"/>
            <a:ext cx="4754880" cy="640080"/>
          </a:xfrm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1800" b="0">
                <a:solidFill>
                  <a:schemeClr val="tx2"/>
                </a:solidFill>
                <a:latin typeface="+mn-lt"/>
              </a:defRPr>
            </a:lvl1pPr>
            <a:lvl2pPr marL="457200" indent="0">
              <a:buNone/>
              <a:defRPr sz="18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lt-LT"/>
              <a:t>Spustelėkite, kad galėtumėte redaguoti šablono teksto stilius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9848" y="2755898"/>
            <a:ext cx="4754880" cy="32004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lt-LT"/>
              <a:t>Spustelėkite, kad galėtumėte redaguoti šablono teksto stilius</a:t>
            </a:r>
          </a:p>
          <a:p>
            <a:pPr lvl="1"/>
            <a:r>
              <a:rPr lang="lt-LT"/>
              <a:t>Antras lygis</a:t>
            </a:r>
          </a:p>
          <a:p>
            <a:pPr lvl="2"/>
            <a:r>
              <a:rPr lang="lt-LT"/>
              <a:t>Trečias lygis</a:t>
            </a:r>
          </a:p>
          <a:p>
            <a:pPr lvl="3"/>
            <a:r>
              <a:rPr lang="lt-LT"/>
              <a:t>Ketvirtas lygis</a:t>
            </a:r>
          </a:p>
          <a:p>
            <a:pPr lvl="4"/>
            <a:r>
              <a:rPr lang="lt-LT"/>
              <a:t>Penktas lygis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73368" y="2074334"/>
            <a:ext cx="4754880" cy="640080"/>
          </a:xfrm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1800" b="0">
                <a:solidFill>
                  <a:schemeClr val="tx2"/>
                </a:solidFill>
              </a:defRPr>
            </a:lvl1pPr>
            <a:lvl2pPr marL="457200" indent="0">
              <a:buNone/>
              <a:defRPr sz="18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lt-LT"/>
              <a:t>Spustelėkite, kad galėtumėte redaguoti šablono teksto stilius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73368" y="2756581"/>
            <a:ext cx="4754880" cy="32004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lt-LT"/>
              <a:t>Spustelėkite, kad galėtumėte redaguoti šablono teksto stilius</a:t>
            </a:r>
          </a:p>
          <a:p>
            <a:pPr lvl="1"/>
            <a:r>
              <a:rPr lang="lt-LT"/>
              <a:t>Antras lygis</a:t>
            </a:r>
          </a:p>
          <a:p>
            <a:pPr lvl="2"/>
            <a:r>
              <a:rPr lang="lt-LT"/>
              <a:t>Trečias lygis</a:t>
            </a:r>
          </a:p>
          <a:p>
            <a:pPr lvl="3"/>
            <a:r>
              <a:rPr lang="lt-LT"/>
              <a:t>Ketvirtas lygis</a:t>
            </a:r>
          </a:p>
          <a:p>
            <a:pPr lvl="4"/>
            <a:r>
              <a:rPr lang="lt-LT"/>
              <a:t>Penktas lygis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4971EE-91AC-4774-A7D0-D5D50106A8A4}" type="datetimeFigureOut">
              <a:rPr lang="lt-LT" smtClean="0"/>
              <a:t>2022-03-28</a:t>
            </a:fld>
            <a:endParaRPr lang="lt-LT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099B99-F43E-4A3D-ABC3-76F01827FBF6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21438022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k pavadinim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/>
              <a:t>Spustelėję redaguokite stilių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4971EE-91AC-4774-A7D0-D5D50106A8A4}" type="datetimeFigureOut">
              <a:rPr lang="lt-LT" smtClean="0"/>
              <a:t>2022-03-28</a:t>
            </a:fld>
            <a:endParaRPr lang="lt-L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099B99-F43E-4A3D-ABC3-76F01827FBF6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8621907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ušč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4971EE-91AC-4774-A7D0-D5D50106A8A4}" type="datetimeFigureOut">
              <a:rPr lang="lt-LT" smtClean="0"/>
              <a:t>2022-03-28</a:t>
            </a:fld>
            <a:endParaRPr lang="lt-LT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099B99-F43E-4A3D-ABC3-76F01827FBF6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19974658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Turinys ir antrašt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/>
        </p:nvSpPr>
        <p:spPr>
          <a:xfrm>
            <a:off x="9020386" y="237744"/>
            <a:ext cx="2926080" cy="6382512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96400" y="607392"/>
            <a:ext cx="2430780" cy="1645920"/>
          </a:xfrm>
        </p:spPr>
        <p:txBody>
          <a:bodyPr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800" b="0" kern="1200" cap="none" spc="0" baseline="0" dirty="0">
                <a:solidFill>
                  <a:schemeClr val="tx1"/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lt-LT"/>
              <a:t>Spustelėję redaguokite stilių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609600"/>
            <a:ext cx="7772400" cy="5334000"/>
          </a:xfrm>
        </p:spPr>
        <p:txBody>
          <a:bodyPr/>
          <a:lstStyle>
            <a:lvl1pPr>
              <a:defRPr sz="19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lt-LT"/>
              <a:t>Spustelėkite, kad galėtumėte redaguoti šablono teksto stilius</a:t>
            </a:r>
          </a:p>
          <a:p>
            <a:pPr lvl="1"/>
            <a:r>
              <a:rPr lang="lt-LT"/>
              <a:t>Antras lygis</a:t>
            </a:r>
          </a:p>
          <a:p>
            <a:pPr lvl="2"/>
            <a:r>
              <a:rPr lang="lt-LT"/>
              <a:t>Trečias lygis</a:t>
            </a:r>
          </a:p>
          <a:p>
            <a:pPr lvl="3"/>
            <a:r>
              <a:rPr lang="lt-LT"/>
              <a:t>Ketvirtas lygis</a:t>
            </a:r>
          </a:p>
          <a:p>
            <a:pPr lvl="4"/>
            <a:r>
              <a:rPr lang="lt-LT"/>
              <a:t>Penktas lygis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296400" y="2286000"/>
            <a:ext cx="2430780" cy="3505200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spcBef>
                <a:spcPts val="800"/>
              </a:spcBef>
              <a:buNone/>
              <a:defRPr sz="14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lt-LT"/>
              <a:t>Spustelėkite, kad galėtumėte redaguoti šablono teksto stilius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4971EE-91AC-4774-A7D0-D5D50106A8A4}" type="datetimeFigureOut">
              <a:rPr lang="lt-LT" smtClean="0"/>
              <a:t>2022-03-28</a:t>
            </a:fld>
            <a:endParaRPr lang="lt-LT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r">
              <a:defRPr/>
            </a:lvl1pPr>
          </a:lstStyle>
          <a:p>
            <a:endParaRPr lang="lt-LT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>
          <a:xfrm>
            <a:off x="10396728" y="6227064"/>
            <a:ext cx="1463040" cy="256032"/>
          </a:xfrm>
        </p:spPr>
        <p:txBody>
          <a:bodyPr/>
          <a:lstStyle/>
          <a:p>
            <a:fld id="{A5099B99-F43E-4A3D-ABC3-76F01827FBF6}" type="slidenum">
              <a:rPr lang="lt-LT" smtClean="0"/>
              <a:t>‹#›</a:t>
            </a:fld>
            <a:endParaRPr lang="lt-LT"/>
          </a:p>
        </p:txBody>
      </p:sp>
      <p:sp>
        <p:nvSpPr>
          <p:cNvPr id="12" name="Rectangle 11"/>
          <p:cNvSpPr/>
          <p:nvPr/>
        </p:nvSpPr>
        <p:spPr>
          <a:xfrm>
            <a:off x="9157546" y="374904"/>
            <a:ext cx="2651760" cy="6108192"/>
          </a:xfrm>
          <a:prstGeom prst="rect">
            <a:avLst/>
          </a:prstGeom>
          <a:noFill/>
          <a:ln w="6350" cap="sq">
            <a:solidFill>
              <a:schemeClr val="tx1">
                <a:lumMod val="75000"/>
                <a:lumOff val="2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7007405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aveikslėlis ir antrašt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9020386" y="237744"/>
            <a:ext cx="2926080" cy="6382512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96400" y="603504"/>
            <a:ext cx="2432304" cy="1645920"/>
          </a:xfrm>
        </p:spPr>
        <p:txBody>
          <a:bodyPr anchor="b">
            <a:noAutofit/>
          </a:bodyPr>
          <a:lstStyle>
            <a:lvl1pPr algn="l">
              <a:defRPr sz="2800" b="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lt-LT"/>
              <a:t>Spustelėję redaguokite stilių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28599" y="237744"/>
            <a:ext cx="8531352" cy="6382512"/>
          </a:xfr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lt-LT"/>
              <a:t>Spustelėkite piktogramą norėdami įtraukti paveikslėlį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296400" y="2286000"/>
            <a:ext cx="2432304" cy="3502152"/>
          </a:xfrm>
        </p:spPr>
        <p:txBody>
          <a:bodyPr>
            <a:normAutofit/>
          </a:bodyPr>
          <a:lstStyle>
            <a:lvl1pPr marL="0" indent="0" algn="l">
              <a:lnSpc>
                <a:spcPct val="110000"/>
              </a:lnSpc>
              <a:spcBef>
                <a:spcPts val="800"/>
              </a:spcBef>
              <a:buNone/>
              <a:defRPr sz="14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lt-LT"/>
              <a:t>Spustelėkite, kad galėtumėte redaguoti šablono teksto stilius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  <a:effectLst>
                  <a:outerShdw blurRad="19050" dist="635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fld id="{994971EE-91AC-4774-A7D0-D5D50106A8A4}" type="datetimeFigureOut">
              <a:rPr lang="lt-LT" smtClean="0"/>
              <a:t>2022-03-28</a:t>
            </a:fld>
            <a:endParaRPr lang="lt-L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marL="0" algn="r" defTabSz="914400" rtl="0" eaLnBrk="1" latinLnBrk="0" hangingPunct="1">
              <a:defRPr lang="en-US" sz="1000" kern="1200" dirty="0">
                <a:solidFill>
                  <a:srgbClr val="FFFFFF"/>
                </a:solidFill>
                <a:effectLst>
                  <a:outerShdw blurRad="19050" dist="635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396728" y="6227064"/>
            <a:ext cx="1463040" cy="256032"/>
          </a:xfrm>
        </p:spPr>
        <p:txBody>
          <a:bodyPr/>
          <a:lstStyle/>
          <a:p>
            <a:fld id="{A5099B99-F43E-4A3D-ABC3-76F01827FBF6}" type="slidenum">
              <a:rPr lang="lt-LT" smtClean="0"/>
              <a:t>‹#›</a:t>
            </a:fld>
            <a:endParaRPr lang="lt-LT"/>
          </a:p>
        </p:txBody>
      </p:sp>
      <p:sp>
        <p:nvSpPr>
          <p:cNvPr id="10" name="Rectangle 9"/>
          <p:cNvSpPr/>
          <p:nvPr/>
        </p:nvSpPr>
        <p:spPr>
          <a:xfrm>
            <a:off x="9157546" y="374904"/>
            <a:ext cx="2651760" cy="6108192"/>
          </a:xfrm>
          <a:prstGeom prst="rect">
            <a:avLst/>
          </a:prstGeom>
          <a:noFill/>
          <a:ln w="6350" cap="sq">
            <a:solidFill>
              <a:schemeClr val="tx1">
                <a:lumMod val="75000"/>
                <a:lumOff val="2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3477552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4696" y="237744"/>
            <a:ext cx="11722608" cy="6382512"/>
          </a:xfrm>
          <a:prstGeom prst="rect">
            <a:avLst/>
          </a:prstGeom>
          <a:solidFill>
            <a:schemeClr val="bg2"/>
          </a:solidFill>
          <a:ln w="6350" cap="flat" cmpd="sng" algn="ctr">
            <a:noFill/>
            <a:prstDash val="solid"/>
          </a:ln>
          <a:effectLst>
            <a:softEdge rad="0"/>
          </a:effectLst>
        </p:spPr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6800" y="642594"/>
            <a:ext cx="10058400" cy="1371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lt-LT"/>
              <a:t>Spustelėję redaguokite stilių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2103120"/>
            <a:ext cx="10058400" cy="39319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lt-LT"/>
              <a:t>Spustelėkite, kad galėtumėte redaguoti šablono teksto stilius</a:t>
            </a:r>
          </a:p>
          <a:p>
            <a:pPr lvl="1"/>
            <a:r>
              <a:rPr lang="lt-LT"/>
              <a:t>Antras lygis</a:t>
            </a:r>
          </a:p>
          <a:p>
            <a:pPr lvl="2"/>
            <a:r>
              <a:rPr lang="lt-LT"/>
              <a:t>Trečias lygis</a:t>
            </a:r>
          </a:p>
          <a:p>
            <a:pPr lvl="3"/>
            <a:r>
              <a:rPr lang="lt-LT"/>
              <a:t>Ketvirtas lygis</a:t>
            </a:r>
          </a:p>
          <a:p>
            <a:pPr lvl="4"/>
            <a:r>
              <a:rPr lang="lt-LT"/>
              <a:t>Penktas lygis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89464" y="6214535"/>
            <a:ext cx="2743200" cy="2560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994971EE-91AC-4774-A7D0-D5D50106A8A4}" type="datetimeFigureOut">
              <a:rPr lang="lt-LT" smtClean="0"/>
              <a:t>2022-03-28</a:t>
            </a:fld>
            <a:endParaRPr lang="lt-L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89960" y="6214535"/>
            <a:ext cx="5212080" cy="2560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lt-L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48535" y="6214535"/>
            <a:ext cx="1463040" cy="2560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A5099B99-F43E-4A3D-ABC3-76F01827FBF6}" type="slidenum">
              <a:rPr lang="lt-LT" smtClean="0"/>
              <a:t>‹#›</a:t>
            </a:fld>
            <a:endParaRPr lang="lt-LT"/>
          </a:p>
        </p:txBody>
      </p:sp>
      <p:sp>
        <p:nvSpPr>
          <p:cNvPr id="8" name="Rectangle 7"/>
          <p:cNvSpPr/>
          <p:nvPr/>
        </p:nvSpPr>
        <p:spPr>
          <a:xfrm>
            <a:off x="371856" y="374904"/>
            <a:ext cx="11448288" cy="6108192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</p:spTree>
    <p:extLst>
      <p:ext uri="{BB962C8B-B14F-4D97-AF65-F5344CB8AC3E}">
        <p14:creationId xmlns:p14="http://schemas.microsoft.com/office/powerpoint/2010/main" val="22107740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en-US" sz="4800" kern="1200" cap="none" spc="0" baseline="0" dirty="0"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n-ea"/>
          <a:cs typeface="+mn-cs"/>
        </a:defRPr>
      </a:lvl1pPr>
    </p:titleStyle>
    <p:bodyStyle>
      <a:lvl1pPr marL="182880" indent="-182880" algn="l" defTabSz="914400" rtl="0" eaLnBrk="1" latinLnBrk="0" hangingPunct="1">
        <a:lnSpc>
          <a:spcPct val="100000"/>
        </a:lnSpc>
        <a:spcBef>
          <a:spcPts val="900"/>
        </a:spcBef>
        <a:spcAft>
          <a:spcPts val="0"/>
        </a:spcAft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>
            <a:extLst>
              <a:ext uri="{FF2B5EF4-FFF2-40B4-BE49-F238E27FC236}">
                <a16:creationId xmlns:a16="http://schemas.microsoft.com/office/drawing/2014/main" xmlns="" id="{3C0757C3-13E1-4AF1-8DAF-88DC56A42B4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lt-LT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INOVATYVioS</a:t>
            </a:r>
            <a:r>
              <a:rPr lang="lt-LT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IKIMOKYKLINIO UGDYMO VEIKLOS</a:t>
            </a:r>
            <a:br>
              <a:rPr lang="lt-LT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lt-LT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Antrinis pavadinimas 2">
            <a:extLst>
              <a:ext uri="{FF2B5EF4-FFF2-40B4-BE49-F238E27FC236}">
                <a16:creationId xmlns:a16="http://schemas.microsoft.com/office/drawing/2014/main" xmlns="" id="{8432745B-7431-4D22-9BFA-B4BBAF6EF0A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2133599"/>
          </a:xfrm>
        </p:spPr>
        <p:txBody>
          <a:bodyPr>
            <a:normAutofit/>
          </a:bodyPr>
          <a:lstStyle/>
          <a:p>
            <a:r>
              <a:rPr lang="lt-LT" dirty="0"/>
              <a:t>                                                                                       </a:t>
            </a:r>
            <a:r>
              <a:rPr lang="lt-LT" dirty="0">
                <a:latin typeface="Times New Roman" panose="02020603050405020304" pitchFamily="18" charset="0"/>
                <a:cs typeface="Times New Roman" panose="02020603050405020304" pitchFamily="18" charset="0"/>
              </a:rPr>
              <a:t>,, PYKŠT“ IR ,,POKŠT“ GRUPĖSE</a:t>
            </a:r>
          </a:p>
          <a:p>
            <a:r>
              <a:rPr lang="lt-LT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                                   MOKYTOJOS: EDITA MACIENĖ</a:t>
            </a:r>
          </a:p>
          <a:p>
            <a:r>
              <a:rPr lang="lt-LT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                                                        DALIA STIRBIENĖ</a:t>
            </a:r>
          </a:p>
          <a:p>
            <a:r>
              <a:rPr lang="lt-LT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</a:t>
            </a:r>
          </a:p>
          <a:p>
            <a:r>
              <a:rPr lang="en-GB" dirty="0" err="1"/>
              <a:t>Taurag</a:t>
            </a:r>
            <a:r>
              <a:rPr lang="lt-LT" dirty="0"/>
              <a:t>ė, </a:t>
            </a:r>
            <a:r>
              <a:rPr lang="en-GB" dirty="0"/>
              <a:t>2022      </a:t>
            </a:r>
            <a:r>
              <a:rPr lang="lt-LT" dirty="0"/>
              <a:t>     </a:t>
            </a:r>
          </a:p>
        </p:txBody>
      </p:sp>
    </p:spTree>
    <p:extLst>
      <p:ext uri="{BB962C8B-B14F-4D97-AF65-F5344CB8AC3E}">
        <p14:creationId xmlns:p14="http://schemas.microsoft.com/office/powerpoint/2010/main" val="78434514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>
            <a:extLst>
              <a:ext uri="{FF2B5EF4-FFF2-40B4-BE49-F238E27FC236}">
                <a16:creationId xmlns:a16="http://schemas.microsoft.com/office/drawing/2014/main" xmlns="" id="{1AA51B0F-90AC-4581-A12A-80F546045C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82133" y="461972"/>
            <a:ext cx="10058400" cy="858828"/>
          </a:xfrm>
        </p:spPr>
        <p:txBody>
          <a:bodyPr>
            <a:normAutofit fontScale="90000"/>
          </a:bodyPr>
          <a:lstStyle/>
          <a:p>
            <a:r>
              <a:rPr lang="lt-LT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ĮKVEPIANTIS IŠŠŪKIS</a:t>
            </a:r>
            <a:r>
              <a:rPr lang="lt-LT" dirty="0"/>
              <a:t/>
            </a:r>
            <a:br>
              <a:rPr lang="lt-LT" dirty="0"/>
            </a:br>
            <a:r>
              <a:rPr lang="lt-LT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Grupėje daug spalvotų skraisčių.</a:t>
            </a:r>
          </a:p>
        </p:txBody>
      </p:sp>
      <p:sp>
        <p:nvSpPr>
          <p:cNvPr id="3" name="Turinio vietos rezervavimo ženklas 2">
            <a:extLst>
              <a:ext uri="{FF2B5EF4-FFF2-40B4-BE49-F238E27FC236}">
                <a16:creationId xmlns:a16="http://schemas.microsoft.com/office/drawing/2014/main" xmlns="" id="{C7D4C25E-BEA4-4061-9561-B7E43253477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9778" y="1230489"/>
            <a:ext cx="11232444" cy="5080001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lt-LT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lt-LT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FORMA</a:t>
            </a:r>
            <a:r>
              <a:rPr lang="lt-LT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tyrinėjimo stotelė.</a:t>
            </a:r>
          </a:p>
          <a:p>
            <a:pPr marL="0" indent="0">
              <a:buNone/>
            </a:pPr>
            <a:r>
              <a:rPr lang="lt-LT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pt-BR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VIETA</a:t>
            </a:r>
            <a:r>
              <a:rPr lang="pt-B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lt-LT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grupės </a:t>
            </a:r>
            <a:r>
              <a:rPr lang="pt-B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vidaus erdvė.</a:t>
            </a:r>
            <a:endParaRPr lang="lt-LT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lt-LT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lt-LT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ĮTRAUKIANTIS KONTEKSTAS</a:t>
            </a:r>
            <a:r>
              <a:rPr lang="lt-LT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lt-LT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Parengiama speciali erdvė grupėje laisvam judėjimui. Pastatoma pintinė, pilna įvairių spalvų skraisčių. Leidžiama vaikams laisvai tyrinėti.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lt-LT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Pintinės turinys: išbandė, kaip skraistės plevėsuoja aukštyn ir žemyn, užsirišo skraistes it apsiaustą, ir pan. </a:t>
            </a:r>
          </a:p>
          <a:p>
            <a:pPr marL="0" indent="0">
              <a:buNone/>
            </a:pPr>
            <a:r>
              <a:rPr lang="lt-LT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ŽODYNO PLĖTOJIMAS</a:t>
            </a:r>
            <a:r>
              <a:rPr lang="lt-LT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Skraistė, mėlyna, geltona, raudona ir kt. spalvos, aukštyn, žemyn, šokti, nušokti, pritūpti, pasistiebti.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lt-LT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Veikla lavino vaikų fantaziją, kvėpavimą, judesių koordinaciją, plastiškumą. Lavėjo smulkioji ir stambioji motorika, kalba (pasyvus ir aktyvus žodynas), sudėtingos artikuliacijos garsų junginių tarimas.</a:t>
            </a:r>
            <a:endParaRPr lang="pt-BR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lt-LT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98835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Turinio vietos rezervavimo ženklas 4">
            <a:extLst>
              <a:ext uri="{FF2B5EF4-FFF2-40B4-BE49-F238E27FC236}">
                <a16:creationId xmlns:a16="http://schemas.microsoft.com/office/drawing/2014/main" xmlns="" id="{0316097C-FD27-49A5-8BC8-44FA9A3240D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6032" y="2980267"/>
            <a:ext cx="6766278" cy="3468952"/>
          </a:xfrm>
        </p:spPr>
      </p:pic>
      <p:pic>
        <p:nvPicPr>
          <p:cNvPr id="7" name="Paveikslėlis 6">
            <a:extLst>
              <a:ext uri="{FF2B5EF4-FFF2-40B4-BE49-F238E27FC236}">
                <a16:creationId xmlns:a16="http://schemas.microsoft.com/office/drawing/2014/main" xmlns="" id="{30C34E5E-A8C0-4430-A238-0ACB8B6870A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2310" y="408781"/>
            <a:ext cx="4553657" cy="6040438"/>
          </a:xfrm>
          <a:prstGeom prst="rect">
            <a:avLst/>
          </a:prstGeom>
        </p:spPr>
      </p:pic>
      <p:pic>
        <p:nvPicPr>
          <p:cNvPr id="9" name="Paveikslėlis 8">
            <a:extLst>
              <a:ext uri="{FF2B5EF4-FFF2-40B4-BE49-F238E27FC236}">
                <a16:creationId xmlns:a16="http://schemas.microsoft.com/office/drawing/2014/main" xmlns="" id="{1EFA833C-E1DE-4024-AB80-B40C10C8BB1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6033" y="408781"/>
            <a:ext cx="6766278" cy="25714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096151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Turinio vietos rezervavimo ženklas 4">
            <a:extLst>
              <a:ext uri="{FF2B5EF4-FFF2-40B4-BE49-F238E27FC236}">
                <a16:creationId xmlns:a16="http://schemas.microsoft.com/office/drawing/2014/main" xmlns="" id="{7BC4813F-B5F3-49AD-AA14-FDF9A800ED5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513659" y="341499"/>
            <a:ext cx="3276600" cy="3507995"/>
          </a:xfrm>
        </p:spPr>
      </p:pic>
      <p:pic>
        <p:nvPicPr>
          <p:cNvPr id="7" name="Paveikslėlis 6">
            <a:extLst>
              <a:ext uri="{FF2B5EF4-FFF2-40B4-BE49-F238E27FC236}">
                <a16:creationId xmlns:a16="http://schemas.microsoft.com/office/drawing/2014/main" xmlns="" id="{B7DFBEDA-0288-4AA9-8BC1-3178736F31F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13953" y="457197"/>
            <a:ext cx="4380086" cy="3276601"/>
          </a:xfrm>
          <a:prstGeom prst="rect">
            <a:avLst/>
          </a:prstGeom>
        </p:spPr>
      </p:pic>
      <p:pic>
        <p:nvPicPr>
          <p:cNvPr id="9" name="Paveikslėlis 8">
            <a:extLst>
              <a:ext uri="{FF2B5EF4-FFF2-40B4-BE49-F238E27FC236}">
                <a16:creationId xmlns:a16="http://schemas.microsoft.com/office/drawing/2014/main" xmlns="" id="{157A5DF7-2FAF-4C09-B7A8-5C1A4D693A0E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88206" y="3733800"/>
            <a:ext cx="5143500" cy="2667003"/>
          </a:xfrm>
          <a:prstGeom prst="rect">
            <a:avLst/>
          </a:prstGeom>
        </p:spPr>
      </p:pic>
      <p:pic>
        <p:nvPicPr>
          <p:cNvPr id="11" name="Paveikslėlis 10">
            <a:extLst>
              <a:ext uri="{FF2B5EF4-FFF2-40B4-BE49-F238E27FC236}">
                <a16:creationId xmlns:a16="http://schemas.microsoft.com/office/drawing/2014/main" xmlns="" id="{EF95C286-362B-4B4E-B12D-B4A43B6ADA65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05958" y="457196"/>
            <a:ext cx="3507996" cy="32766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413652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>
            <a:extLst>
              <a:ext uri="{FF2B5EF4-FFF2-40B4-BE49-F238E27FC236}">
                <a16:creationId xmlns:a16="http://schemas.microsoft.com/office/drawing/2014/main" xmlns="" id="{F738FB89-22A1-4056-BF6D-BA9C72D638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lt-LT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SPALVŲ AKVARIUMAS</a:t>
            </a:r>
          </a:p>
        </p:txBody>
      </p:sp>
      <p:pic>
        <p:nvPicPr>
          <p:cNvPr id="5" name="Turinio vietos rezervavimo ženklas 4">
            <a:extLst>
              <a:ext uri="{FF2B5EF4-FFF2-40B4-BE49-F238E27FC236}">
                <a16:creationId xmlns:a16="http://schemas.microsoft.com/office/drawing/2014/main" xmlns="" id="{11272B31-146B-43FB-BC3C-B087CD41D5D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1150" y="1737678"/>
            <a:ext cx="2952579" cy="4477728"/>
          </a:xfrm>
        </p:spPr>
      </p:pic>
      <p:pic>
        <p:nvPicPr>
          <p:cNvPr id="7" name="Paveikslėlis 6">
            <a:extLst>
              <a:ext uri="{FF2B5EF4-FFF2-40B4-BE49-F238E27FC236}">
                <a16:creationId xmlns:a16="http://schemas.microsoft.com/office/drawing/2014/main" xmlns="" id="{91D44765-4531-4C2F-A56C-B9AF02E35A8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45120" y="1737678"/>
            <a:ext cx="3364266" cy="4477728"/>
          </a:xfrm>
          <a:prstGeom prst="rect">
            <a:avLst/>
          </a:prstGeom>
        </p:spPr>
      </p:pic>
      <p:pic>
        <p:nvPicPr>
          <p:cNvPr id="9" name="Paveikslėlis 8">
            <a:extLst>
              <a:ext uri="{FF2B5EF4-FFF2-40B4-BE49-F238E27FC236}">
                <a16:creationId xmlns:a16="http://schemas.microsoft.com/office/drawing/2014/main" xmlns="" id="{6D7A3558-E7FB-46AC-B0E8-E44F2E7501D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19380" y="1737678"/>
            <a:ext cx="3741554" cy="44777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300285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urinio vietos rezervavimo ženklas 2">
            <a:extLst>
              <a:ext uri="{FF2B5EF4-FFF2-40B4-BE49-F238E27FC236}">
                <a16:creationId xmlns:a16="http://schemas.microsoft.com/office/drawing/2014/main" xmlns="" id="{F0A60AF9-BAE7-4836-AFC7-10B3893389F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2979" y="641268"/>
            <a:ext cx="11405937" cy="5675310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lt-LT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</a:t>
            </a:r>
            <a:r>
              <a:rPr lang="lt-LT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ĮKVEPIANTIS IŠŠŪKIS</a:t>
            </a:r>
          </a:p>
          <a:p>
            <a:pPr marL="0" indent="0">
              <a:buNone/>
            </a:pPr>
            <a:r>
              <a:rPr lang="lt-LT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Grupėje pastatytas apverstas stalas, kurio kojos apvyniotos maistine plėvele.</a:t>
            </a:r>
          </a:p>
          <a:p>
            <a:pPr marL="0" indent="0">
              <a:buNone/>
            </a:pPr>
            <a:r>
              <a:rPr lang="lt-LT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lt-LT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FORMA</a:t>
            </a:r>
            <a:r>
              <a:rPr lang="lt-LT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tyrinėjimo stotelė.</a:t>
            </a:r>
          </a:p>
          <a:p>
            <a:pPr marL="0" indent="0">
              <a:buNone/>
            </a:pPr>
            <a:r>
              <a:rPr lang="lt-LT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lt-LT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VIETA</a:t>
            </a:r>
            <a:r>
              <a:rPr lang="lt-LT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grupės vidaus erdvė.</a:t>
            </a:r>
          </a:p>
          <a:p>
            <a:pPr marL="0" indent="0">
              <a:buNone/>
            </a:pPr>
            <a:r>
              <a:rPr lang="lt-LT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lt-LT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PRIEMONĖS</a:t>
            </a:r>
            <a:r>
              <a:rPr lang="lt-LT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Stalas, spalvoti skalbinių segtukai, maistinė plėvelė, vaikams draugiški          dažai, kempinėlės, žirklės, teptukai.</a:t>
            </a:r>
          </a:p>
          <a:p>
            <a:pPr marL="0" indent="0">
              <a:buNone/>
            </a:pPr>
            <a:r>
              <a:rPr lang="lt-LT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lt-LT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ŽODYNO PLĖTOJIMAS</a:t>
            </a:r>
            <a:r>
              <a:rPr lang="lt-LT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Segtukai, kempinėlė, spalvos (raudona, mėlyna, žalia ir</a:t>
            </a:r>
          </a:p>
          <a:p>
            <a:pPr marL="0" indent="0">
              <a:buNone/>
            </a:pPr>
            <a:r>
              <a:rPr lang="lt-LT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kt.), piešti, spausti, segti, plėvelė, meno kūrinys.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lt-LT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Veikla padėjo vaikams į įprastus dalykus pažvelgti kitaip; lavino fantaziją ir kūrybinį</a:t>
            </a:r>
          </a:p>
          <a:p>
            <a:pPr marL="0" indent="0">
              <a:buNone/>
            </a:pPr>
            <a:r>
              <a:rPr lang="lt-LT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mąstymą; skatino tyrinėti naujas galimybes, kurti.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lt-LT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Dalyvaujant lavėjo smulkioji motorika, </a:t>
            </a:r>
            <a:r>
              <a:rPr lang="lt-LT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taktiliniai</a:t>
            </a:r>
            <a:r>
              <a:rPr lang="lt-LT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pojūčiai, kalba (pasyvus ir</a:t>
            </a:r>
          </a:p>
          <a:p>
            <a:pPr marL="0" indent="0">
              <a:buNone/>
            </a:pPr>
            <a:r>
              <a:rPr lang="lt-LT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aktyvus žodynas).  </a:t>
            </a:r>
          </a:p>
        </p:txBody>
      </p:sp>
    </p:spTree>
    <p:extLst>
      <p:ext uri="{BB962C8B-B14F-4D97-AF65-F5344CB8AC3E}">
        <p14:creationId xmlns:p14="http://schemas.microsoft.com/office/powerpoint/2010/main" val="65147343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Turinio vietos rezervavimo ženklas 4">
            <a:extLst>
              <a:ext uri="{FF2B5EF4-FFF2-40B4-BE49-F238E27FC236}">
                <a16:creationId xmlns:a16="http://schemas.microsoft.com/office/drawing/2014/main" xmlns="" id="{B5926941-35D3-48A0-BC33-60E74F02226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0732" y="371298"/>
            <a:ext cx="3830024" cy="3057702"/>
          </a:xfrm>
        </p:spPr>
      </p:pic>
      <p:pic>
        <p:nvPicPr>
          <p:cNvPr id="7" name="Paveikslėlis 6">
            <a:extLst>
              <a:ext uri="{FF2B5EF4-FFF2-40B4-BE49-F238E27FC236}">
                <a16:creationId xmlns:a16="http://schemas.microsoft.com/office/drawing/2014/main" xmlns="" id="{9AF521C7-4ADE-4802-A497-E1576B276BC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2712" y="3429000"/>
            <a:ext cx="6265053" cy="3057702"/>
          </a:xfrm>
          <a:prstGeom prst="rect">
            <a:avLst/>
          </a:prstGeom>
        </p:spPr>
      </p:pic>
      <p:pic>
        <p:nvPicPr>
          <p:cNvPr id="9" name="Paveikslėlis 8">
            <a:extLst>
              <a:ext uri="{FF2B5EF4-FFF2-40B4-BE49-F238E27FC236}">
                <a16:creationId xmlns:a16="http://schemas.microsoft.com/office/drawing/2014/main" xmlns="" id="{D9600355-ABD3-4C74-81C5-489A73F5365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7765" y="371298"/>
            <a:ext cx="4033503" cy="3992358"/>
          </a:xfrm>
          <a:prstGeom prst="rect">
            <a:avLst/>
          </a:prstGeom>
        </p:spPr>
      </p:pic>
      <p:pic>
        <p:nvPicPr>
          <p:cNvPr id="11" name="Paveikslėlis 10">
            <a:extLst>
              <a:ext uri="{FF2B5EF4-FFF2-40B4-BE49-F238E27FC236}">
                <a16:creationId xmlns:a16="http://schemas.microsoft.com/office/drawing/2014/main" xmlns="" id="{FCA2AAED-41F6-4F09-A349-582D7F014B60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0757" y="371298"/>
            <a:ext cx="3567008" cy="30577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115146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>
            <a:extLst>
              <a:ext uri="{FF2B5EF4-FFF2-40B4-BE49-F238E27FC236}">
                <a16:creationId xmlns:a16="http://schemas.microsoft.com/office/drawing/2014/main" xmlns="" id="{2C7C67F2-E4C3-4D12-B0AD-62E6C1913D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6800" y="440267"/>
            <a:ext cx="10058400" cy="1332089"/>
          </a:xfrm>
        </p:spPr>
        <p:txBody>
          <a:bodyPr>
            <a:normAutofit/>
          </a:bodyPr>
          <a:lstStyle/>
          <a:p>
            <a:r>
              <a:rPr lang="lt-LT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LINIJŲ KARALYSTĖJE </a:t>
            </a:r>
          </a:p>
        </p:txBody>
      </p:sp>
      <p:pic>
        <p:nvPicPr>
          <p:cNvPr id="5" name="Turinio vietos rezervavimo ženklas 4">
            <a:extLst>
              <a:ext uri="{FF2B5EF4-FFF2-40B4-BE49-F238E27FC236}">
                <a16:creationId xmlns:a16="http://schemas.microsoft.com/office/drawing/2014/main" xmlns="" id="{434E4748-86C4-4FAE-9D32-C94688CD813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0546" y="1452563"/>
            <a:ext cx="3566267" cy="4965170"/>
          </a:xfrm>
        </p:spPr>
      </p:pic>
      <p:pic>
        <p:nvPicPr>
          <p:cNvPr id="7" name="Paveikslėlis 6">
            <a:extLst>
              <a:ext uri="{FF2B5EF4-FFF2-40B4-BE49-F238E27FC236}">
                <a16:creationId xmlns:a16="http://schemas.microsoft.com/office/drawing/2014/main" xmlns="" id="{AB8D9A28-3F1B-49C2-8B97-D2BAD444403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26133" y="1452562"/>
            <a:ext cx="3788978" cy="4965171"/>
          </a:xfrm>
          <a:prstGeom prst="rect">
            <a:avLst/>
          </a:prstGeom>
        </p:spPr>
      </p:pic>
      <p:pic>
        <p:nvPicPr>
          <p:cNvPr id="9" name="Paveikslėlis 8">
            <a:extLst>
              <a:ext uri="{FF2B5EF4-FFF2-40B4-BE49-F238E27FC236}">
                <a16:creationId xmlns:a16="http://schemas.microsoft.com/office/drawing/2014/main" xmlns="" id="{0659456A-5057-4D8C-BCFE-9A33345D8A0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05187" y="1452561"/>
            <a:ext cx="3566267" cy="49651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690447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urinio vietos rezervavimo ženklas 2">
            <a:extLst>
              <a:ext uri="{FF2B5EF4-FFF2-40B4-BE49-F238E27FC236}">
                <a16:creationId xmlns:a16="http://schemas.microsoft.com/office/drawing/2014/main" xmlns="" id="{16773B06-C29F-44E3-907B-809DA83BD0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0267" y="1253067"/>
            <a:ext cx="10684933" cy="473681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lt-LT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lt-LT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VIETA</a:t>
            </a:r>
            <a:r>
              <a:rPr lang="lt-LT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grupės vidaus erdvė.</a:t>
            </a:r>
          </a:p>
          <a:p>
            <a:pPr marL="0" indent="0">
              <a:buNone/>
            </a:pPr>
            <a:r>
              <a:rPr lang="lt-LT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FORMA</a:t>
            </a:r>
            <a:r>
              <a:rPr lang="lt-LT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atradimų stotelės, kūrybinės dirbtuvės, vaikų projektas.</a:t>
            </a:r>
          </a:p>
          <a:p>
            <a:pPr marL="0" indent="0">
              <a:buNone/>
            </a:pPr>
            <a:r>
              <a:rPr lang="lt-LT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lt-LT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REZULTATAS</a:t>
            </a:r>
            <a:r>
              <a:rPr lang="lt-LT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lt-LT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Supranta vis daugiau žodžių, kuriais apibūdinamos linijos.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lt-LT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Skiria skirtingų formų linijas.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lt-LT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Domisi naujais daiktais, vaizdais.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lt-LT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Supranta ir pradeda vartoti linijų formą, storį, ilgį, kryptį nusakančius žodžius.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lt-LT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Labiau mėgaujasi procesu, o ne rezultatu.</a:t>
            </a:r>
          </a:p>
        </p:txBody>
      </p:sp>
    </p:spTree>
    <p:extLst>
      <p:ext uri="{BB962C8B-B14F-4D97-AF65-F5344CB8AC3E}">
        <p14:creationId xmlns:p14="http://schemas.microsoft.com/office/powerpoint/2010/main" val="425715648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Turinio vietos rezervavimo ženklas 4">
            <a:extLst>
              <a:ext uri="{FF2B5EF4-FFF2-40B4-BE49-F238E27FC236}">
                <a16:creationId xmlns:a16="http://schemas.microsoft.com/office/drawing/2014/main" xmlns="" id="{2B8A9628-44EC-4CB5-A6DE-2D8BB29A30F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694" y="462843"/>
            <a:ext cx="5149433" cy="3151887"/>
          </a:xfrm>
        </p:spPr>
      </p:pic>
      <p:pic>
        <p:nvPicPr>
          <p:cNvPr id="7" name="Paveikslėlis 6">
            <a:extLst>
              <a:ext uri="{FF2B5EF4-FFF2-40B4-BE49-F238E27FC236}">
                <a16:creationId xmlns:a16="http://schemas.microsoft.com/office/drawing/2014/main" xmlns="" id="{D4EBFC65-FE15-4210-A52C-A3F9A10CE2E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4337" y="3714128"/>
            <a:ext cx="6402863" cy="2752292"/>
          </a:xfrm>
          <a:prstGeom prst="rect">
            <a:avLst/>
          </a:prstGeom>
        </p:spPr>
      </p:pic>
      <p:pic>
        <p:nvPicPr>
          <p:cNvPr id="9" name="Paveikslėlis 8">
            <a:extLst>
              <a:ext uri="{FF2B5EF4-FFF2-40B4-BE49-F238E27FC236}">
                <a16:creationId xmlns:a16="http://schemas.microsoft.com/office/drawing/2014/main" xmlns="" id="{23081A80-009D-4B6D-B5FB-8C6467E4005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37956" y="2579511"/>
            <a:ext cx="5849707" cy="3886909"/>
          </a:xfrm>
          <a:prstGeom prst="rect">
            <a:avLst/>
          </a:prstGeom>
        </p:spPr>
      </p:pic>
      <p:pic>
        <p:nvPicPr>
          <p:cNvPr id="11" name="Paveikslėlis 10">
            <a:extLst>
              <a:ext uri="{FF2B5EF4-FFF2-40B4-BE49-F238E27FC236}">
                <a16:creationId xmlns:a16="http://schemas.microsoft.com/office/drawing/2014/main" xmlns="" id="{4D1FE6B1-7078-403A-BEA3-4782C8B715D9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25266" y="462843"/>
            <a:ext cx="4049595" cy="25094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582266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Turinio vietos rezervavimo ženklas 4">
            <a:extLst>
              <a:ext uri="{FF2B5EF4-FFF2-40B4-BE49-F238E27FC236}">
                <a16:creationId xmlns:a16="http://schemas.microsoft.com/office/drawing/2014/main" xmlns="" id="{D8CF9C95-BEF7-4EF1-96C2-FB07139E92B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6713" y="541867"/>
            <a:ext cx="3653078" cy="5774266"/>
          </a:xfrm>
        </p:spPr>
      </p:pic>
      <p:pic>
        <p:nvPicPr>
          <p:cNvPr id="7" name="Paveikslėlis 6">
            <a:extLst>
              <a:ext uri="{FF2B5EF4-FFF2-40B4-BE49-F238E27FC236}">
                <a16:creationId xmlns:a16="http://schemas.microsoft.com/office/drawing/2014/main" xmlns="" id="{8530689C-4939-4E7C-993F-BD301E68A6D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23845" y="541867"/>
            <a:ext cx="3971442" cy="5774266"/>
          </a:xfrm>
          <a:prstGeom prst="rect">
            <a:avLst/>
          </a:prstGeom>
        </p:spPr>
      </p:pic>
      <p:pic>
        <p:nvPicPr>
          <p:cNvPr id="9" name="Paveikslėlis 8">
            <a:extLst>
              <a:ext uri="{FF2B5EF4-FFF2-40B4-BE49-F238E27FC236}">
                <a16:creationId xmlns:a16="http://schemas.microsoft.com/office/drawing/2014/main" xmlns="" id="{FFA9327D-074A-4068-BF29-785B27B49D5E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70767" y="541867"/>
            <a:ext cx="3653078" cy="57742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508706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>
            <a:extLst>
              <a:ext uri="{FF2B5EF4-FFF2-40B4-BE49-F238E27FC236}">
                <a16:creationId xmlns:a16="http://schemas.microsoft.com/office/drawing/2014/main" xmlns="" id="{923E912E-CB5D-412C-8275-7EBB457ECB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6800" y="395112"/>
            <a:ext cx="10058400" cy="1196622"/>
          </a:xfrm>
        </p:spPr>
        <p:txBody>
          <a:bodyPr>
            <a:normAutofit/>
          </a:bodyPr>
          <a:lstStyle/>
          <a:p>
            <a:r>
              <a:rPr lang="lt-LT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MAGIJOS ŽEMĖ</a:t>
            </a:r>
          </a:p>
        </p:txBody>
      </p:sp>
      <p:pic>
        <p:nvPicPr>
          <p:cNvPr id="5" name="Turinio vietos rezervavimo ženklas 4">
            <a:extLst>
              <a:ext uri="{FF2B5EF4-FFF2-40B4-BE49-F238E27FC236}">
                <a16:creationId xmlns:a16="http://schemas.microsoft.com/office/drawing/2014/main" xmlns="" id="{F2E02A14-BEF5-40A7-8D09-462A1F01826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-119624" y="1916312"/>
            <a:ext cx="4764087" cy="3573065"/>
          </a:xfrm>
        </p:spPr>
      </p:pic>
      <p:pic>
        <p:nvPicPr>
          <p:cNvPr id="7" name="Paveikslėlis 6">
            <a:extLst>
              <a:ext uri="{FF2B5EF4-FFF2-40B4-BE49-F238E27FC236}">
                <a16:creationId xmlns:a16="http://schemas.microsoft.com/office/drawing/2014/main" xmlns="" id="{92A3888E-5E6F-4CF2-B2B4-B28ECC14475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28295" y="1320799"/>
            <a:ext cx="3754238" cy="4764089"/>
          </a:xfrm>
          <a:prstGeom prst="rect">
            <a:avLst/>
          </a:prstGeom>
        </p:spPr>
      </p:pic>
      <p:pic>
        <p:nvPicPr>
          <p:cNvPr id="9" name="Paveikslėlis 8">
            <a:extLst>
              <a:ext uri="{FF2B5EF4-FFF2-40B4-BE49-F238E27FC236}">
                <a16:creationId xmlns:a16="http://schemas.microsoft.com/office/drawing/2014/main" xmlns="" id="{C9C72080-8BA6-4B8E-B53B-88510D81AF6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61875" y="1320799"/>
            <a:ext cx="3754238" cy="47640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0756612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„Savon“">
  <a:themeElements>
    <a:clrScheme name="Raudona violetinė">
      <a:dk1>
        <a:sysClr val="windowText" lastClr="000000"/>
      </a:dk1>
      <a:lt1>
        <a:sysClr val="window" lastClr="FFFFFF"/>
      </a:lt1>
      <a:dk2>
        <a:srgbClr val="454551"/>
      </a:dk2>
      <a:lt2>
        <a:srgbClr val="D8D9DC"/>
      </a:lt2>
      <a:accent1>
        <a:srgbClr val="E32D91"/>
      </a:accent1>
      <a:accent2>
        <a:srgbClr val="C830CC"/>
      </a:accent2>
      <a:accent3>
        <a:srgbClr val="4EA6DC"/>
      </a:accent3>
      <a:accent4>
        <a:srgbClr val="4775E7"/>
      </a:accent4>
      <a:accent5>
        <a:srgbClr val="8971E1"/>
      </a:accent5>
      <a:accent6>
        <a:srgbClr val="D54773"/>
      </a:accent6>
      <a:hlink>
        <a:srgbClr val="6B9F25"/>
      </a:hlink>
      <a:folHlink>
        <a:srgbClr val="8C8C8C"/>
      </a:folHlink>
    </a:clrScheme>
    <a:fontScheme name="„Savon“">
      <a:majorFont>
        <a:latin typeface="Garamond" panose="02020404030301010803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„Savon“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5000"/>
                <a:lumMod val="105000"/>
              </a:schemeClr>
            </a:gs>
            <a:gs pos="100000">
              <a:schemeClr val="phClr">
                <a:tint val="65000"/>
                <a:satMod val="100000"/>
                <a:lumMod val="10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0000"/>
                <a:lumMod val="100000"/>
              </a:schemeClr>
            </a:gs>
            <a:gs pos="50000">
              <a:schemeClr val="phClr">
                <a:shade val="99000"/>
                <a:satMod val="105000"/>
                <a:lumMod val="100000"/>
              </a:schemeClr>
            </a:gs>
            <a:gs pos="100000">
              <a:schemeClr val="phClr">
                <a:shade val="98000"/>
                <a:satMod val="105000"/>
                <a:lumMod val="100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12700" dir="5400000" algn="ctr" rotWithShape="0">
              <a:srgbClr val="000000">
                <a:alpha val="63000"/>
              </a:srgbClr>
            </a:outerShdw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4200000"/>
            </a:lightRig>
          </a:scene3d>
          <a:sp3d prstMaterial="flat">
            <a:bevelT w="50800" h="63500" prst="rible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hade val="100000"/>
                <a:satMod val="300000"/>
              </a:schemeClr>
            </a:gs>
            <a:gs pos="100000">
              <a:schemeClr val="phClr">
                <a:tint val="100000"/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2000"/>
                <a:satMod val="115000"/>
              </a:schemeClr>
            </a:duotone>
          </a:blip>
          <a:tile tx="0" ty="0" sx="60000" sy="6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avon" id="{1306E473-ED32-493B-A2D0-240A757EDD34}" vid="{3F20CFC1-E34F-405B-AA49-5BE0E194F1B3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„Savon“</Template>
  <TotalTime>133</TotalTime>
  <Words>346</Words>
  <Application>Microsoft Office PowerPoint</Application>
  <PresentationFormat>Plačiaekranė</PresentationFormat>
  <Paragraphs>36</Paragraphs>
  <Slides>12</Slides>
  <Notes>0</Notes>
  <HiddenSlides>0</HiddenSlides>
  <MMClips>0</MMClips>
  <ScaleCrop>false</ScaleCrop>
  <HeadingPairs>
    <vt:vector size="6" baseType="variant">
      <vt:variant>
        <vt:lpstr>Naudojami šriftai</vt:lpstr>
      </vt:variant>
      <vt:variant>
        <vt:i4>3</vt:i4>
      </vt:variant>
      <vt:variant>
        <vt:lpstr>Tema</vt:lpstr>
      </vt:variant>
      <vt:variant>
        <vt:i4>1</vt:i4>
      </vt:variant>
      <vt:variant>
        <vt:lpstr>Skaidrių pavadinimai</vt:lpstr>
      </vt:variant>
      <vt:variant>
        <vt:i4>12</vt:i4>
      </vt:variant>
    </vt:vector>
  </HeadingPairs>
  <TitlesOfParts>
    <vt:vector size="16" baseType="lpstr">
      <vt:lpstr>Garamond</vt:lpstr>
      <vt:lpstr>Times New Roman</vt:lpstr>
      <vt:lpstr>Wingdings</vt:lpstr>
      <vt:lpstr>„Savon“</vt:lpstr>
      <vt:lpstr>INOVATYVioS IKIMOKYKLINIO UGDYMO VEIKLOS </vt:lpstr>
      <vt:lpstr>                      SPALVŲ AKVARIUMAS</vt:lpstr>
      <vt:lpstr>„PowerPoint“ pateiktis</vt:lpstr>
      <vt:lpstr>„PowerPoint“ pateiktis</vt:lpstr>
      <vt:lpstr>                      LINIJŲ KARALYSTĖJE </vt:lpstr>
      <vt:lpstr>„PowerPoint“ pateiktis</vt:lpstr>
      <vt:lpstr>„PowerPoint“ pateiktis</vt:lpstr>
      <vt:lpstr>„PowerPoint“ pateiktis</vt:lpstr>
      <vt:lpstr>                               MAGIJOS ŽEMĖ</vt:lpstr>
      <vt:lpstr>                   ĮKVEPIANTIS IŠŠŪKIS Grupėje daug spalvotų skraisčių.</vt:lpstr>
      <vt:lpstr>„PowerPoint“ pateiktis</vt:lpstr>
      <vt:lpstr>„PowerPoint“ pateiktis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INOVATYVAUS IKIMOKYKLINIO UGDYMO VEIKLOS</dc:title>
  <dc:creator>Dalia Stirbienė</dc:creator>
  <cp:lastModifiedBy>PC</cp:lastModifiedBy>
  <cp:revision>30</cp:revision>
  <dcterms:created xsi:type="dcterms:W3CDTF">2021-04-21T13:10:59Z</dcterms:created>
  <dcterms:modified xsi:type="dcterms:W3CDTF">2022-03-28T04:45:44Z</dcterms:modified>
</cp:coreProperties>
</file>