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7" r:id="rId2"/>
    <p:sldId id="291" r:id="rId3"/>
    <p:sldId id="292" r:id="rId4"/>
    <p:sldId id="293" r:id="rId5"/>
    <p:sldId id="257" r:id="rId6"/>
    <p:sldId id="262" r:id="rId7"/>
    <p:sldId id="282" r:id="rId8"/>
    <p:sldId id="261" r:id="rId9"/>
    <p:sldId id="286" r:id="rId10"/>
    <p:sldId id="260" r:id="rId11"/>
    <p:sldId id="277" r:id="rId12"/>
    <p:sldId id="283" r:id="rId13"/>
    <p:sldId id="278" r:id="rId14"/>
    <p:sldId id="275" r:id="rId15"/>
    <p:sldId id="276" r:id="rId16"/>
    <p:sldId id="288" r:id="rId17"/>
    <p:sldId id="28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33" autoAdjust="0"/>
  </p:normalViewPr>
  <p:slideViewPr>
    <p:cSldViewPr snapToGrid="0">
      <p:cViewPr varScale="1">
        <p:scale>
          <a:sx n="107" d="100"/>
          <a:sy n="107" d="100"/>
        </p:scale>
        <p:origin x="13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09489"/>
            <a:ext cx="8596668" cy="1082583"/>
          </a:xfrm>
        </p:spPr>
        <p:txBody>
          <a:bodyPr/>
          <a:lstStyle/>
          <a:p>
            <a:r>
              <a:rPr lang="lt-LT" dirty="0" smtClean="0"/>
              <a:t>   </a:t>
            </a:r>
            <a:r>
              <a:rPr lang="lt-LT" b="1" dirty="0" smtClean="0"/>
              <a:t>TA,KURI GYVENA KRIAUKLĖJE</a:t>
            </a:r>
            <a:endParaRPr lang="en-US" b="1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0482" name="Picture 2" descr="Sraigė dantys (10 photos): jie turi, ar ne? Dantų skaičius. Kaip jie atrodo  ir kur jie?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6" y="1516374"/>
            <a:ext cx="8734566" cy="51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605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65" y="304800"/>
            <a:ext cx="8596668" cy="755374"/>
          </a:xfrm>
        </p:spPr>
        <p:txBody>
          <a:bodyPr>
            <a:normAutofit/>
          </a:bodyPr>
          <a:lstStyle/>
          <a:p>
            <a:r>
              <a:rPr lang="lt-LT" b="1" dirty="0" smtClean="0"/>
              <a:t>                   SRAIGĖS AKIS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597266"/>
              </p:ext>
            </p:extLst>
          </p:nvPr>
        </p:nvGraphicFramePr>
        <p:xfrm>
          <a:off x="940904" y="1259440"/>
          <a:ext cx="7474226" cy="5379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Document" r:id="rId3" imgW="5942119" imgH="7613884" progId="Word.Document.12">
                  <p:embed/>
                </p:oleObj>
              </mc:Choice>
              <mc:Fallback>
                <p:oleObj name="Document" r:id="rId3" imgW="5942119" imgH="7613884" progId="Word.Document.12">
                  <p:embed/>
                  <p:pic>
                    <p:nvPicPr>
                      <p:cNvPr id="0" name="Picture 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0904" y="1259440"/>
                        <a:ext cx="7474226" cy="53798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083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270"/>
            <a:ext cx="8596668" cy="887895"/>
          </a:xfrm>
        </p:spPr>
        <p:txBody>
          <a:bodyPr/>
          <a:lstStyle/>
          <a:p>
            <a:r>
              <a:rPr lang="lt-LT" dirty="0" smtClean="0"/>
              <a:t>                  </a:t>
            </a:r>
            <a:r>
              <a:rPr lang="lt-LT" b="1" dirty="0" smtClean="0"/>
              <a:t>SRAIGĖS MAISTAS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673187"/>
              </p:ext>
            </p:extLst>
          </p:nvPr>
        </p:nvGraphicFramePr>
        <p:xfrm>
          <a:off x="569843" y="1152940"/>
          <a:ext cx="8587409" cy="5380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Document" r:id="rId3" imgW="7397956" imgH="6476633" progId="Word.Document.12">
                  <p:embed/>
                </p:oleObj>
              </mc:Choice>
              <mc:Fallback>
                <p:oleObj name="Document" r:id="rId3" imgW="7397956" imgH="6476633" progId="Word.Document.12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843" y="1152940"/>
                        <a:ext cx="8587409" cy="53803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15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06017"/>
            <a:ext cx="8596668" cy="689113"/>
          </a:xfrm>
        </p:spPr>
        <p:txBody>
          <a:bodyPr/>
          <a:lstStyle/>
          <a:p>
            <a:r>
              <a:rPr lang="lt-LT" dirty="0" smtClean="0"/>
              <a:t>                </a:t>
            </a:r>
            <a:r>
              <a:rPr lang="lt-LT" b="1" dirty="0" smtClean="0"/>
              <a:t>ĮVAIRIOS </a:t>
            </a:r>
            <a:r>
              <a:rPr lang="en-US" b="1" dirty="0" smtClean="0"/>
              <a:t>KRIAUKL</a:t>
            </a:r>
            <a:r>
              <a:rPr lang="lt-LT" b="1" smtClean="0"/>
              <a:t>ĖS</a:t>
            </a:r>
            <a:endParaRPr lang="en-US" b="1" dirty="0"/>
          </a:p>
        </p:txBody>
      </p:sp>
      <p:pic>
        <p:nvPicPr>
          <p:cNvPr id="16386" name="Picture 2" descr="Pilvakojai – Vikipedij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8" y="954156"/>
            <a:ext cx="8918074" cy="55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31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84" y="132522"/>
            <a:ext cx="8596668" cy="808382"/>
          </a:xfrm>
        </p:spPr>
        <p:txBody>
          <a:bodyPr/>
          <a:lstStyle/>
          <a:p>
            <a:r>
              <a:rPr lang="lt-LT" dirty="0" smtClean="0"/>
              <a:t>             </a:t>
            </a:r>
            <a:r>
              <a:rPr lang="lt-LT" b="1" dirty="0" smtClean="0"/>
              <a:t>ČIA IRGI KRIAUKLĖ...</a:t>
            </a:r>
            <a:endParaRPr lang="en-US" b="1" dirty="0"/>
          </a:p>
        </p:txBody>
      </p:sp>
      <p:pic>
        <p:nvPicPr>
          <p:cNvPr id="11266" name="Picture 2" descr="Kriauklėslaumedis.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84" y="1126436"/>
            <a:ext cx="8596667" cy="53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0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" y="357808"/>
            <a:ext cx="8189843" cy="650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2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5" y="176152"/>
            <a:ext cx="8363140" cy="66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5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2" y="211014"/>
            <a:ext cx="8398412" cy="63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79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5556737"/>
            <a:ext cx="8596668" cy="872197"/>
          </a:xfrm>
        </p:spPr>
        <p:txBody>
          <a:bodyPr>
            <a:normAutofit fontScale="92500" lnSpcReduction="10000"/>
          </a:bodyPr>
          <a:lstStyle/>
          <a:p>
            <a:r>
              <a:rPr lang="lt-LT" sz="2400" dirty="0" smtClean="0"/>
              <a:t>             </a:t>
            </a:r>
            <a:r>
              <a:rPr lang="en-US" sz="2400" dirty="0" smtClean="0"/>
              <a:t>                    </a:t>
            </a:r>
            <a:r>
              <a:rPr lang="lt-LT" sz="2400" dirty="0" smtClean="0"/>
              <a:t>„Bitutės“ ir</a:t>
            </a:r>
            <a:r>
              <a:rPr lang="en-US" sz="2400" dirty="0" smtClean="0"/>
              <a:t> </a:t>
            </a:r>
            <a:r>
              <a:rPr lang="lt-LT" sz="2400" dirty="0" smtClean="0"/>
              <a:t>mokytojos</a:t>
            </a:r>
            <a:r>
              <a:rPr lang="en-US" sz="2400" dirty="0" smtClean="0"/>
              <a:t>:</a:t>
            </a:r>
            <a:r>
              <a:rPr lang="lt-LT" sz="2400" dirty="0" smtClean="0"/>
              <a:t> Sabina </a:t>
            </a:r>
            <a:r>
              <a:rPr lang="en-GB" sz="2400" dirty="0"/>
              <a:t>,</a:t>
            </a:r>
            <a:r>
              <a:rPr lang="lt-LT" sz="2400" dirty="0" smtClean="0"/>
              <a:t> Ramutė</a:t>
            </a:r>
            <a:endParaRPr lang="en-US" sz="2400" dirty="0" smtClean="0"/>
          </a:p>
          <a:p>
            <a:r>
              <a:rPr lang="en-US" sz="2400" dirty="0" smtClean="0"/>
              <a:t>                                                                            2202 -03-10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698630"/>
              </p:ext>
            </p:extLst>
          </p:nvPr>
        </p:nvGraphicFramePr>
        <p:xfrm>
          <a:off x="677335" y="140677"/>
          <a:ext cx="8656333" cy="541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Document" r:id="rId3" imgW="6132512" imgH="6488172" progId="Word.Document.12">
                  <p:embed/>
                </p:oleObj>
              </mc:Choice>
              <mc:Fallback>
                <p:oleObj name="Document" r:id="rId3" imgW="6132512" imgH="6488172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35" y="140677"/>
                        <a:ext cx="8656333" cy="54160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577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677335" y="586854"/>
            <a:ext cx="8596668" cy="1746913"/>
          </a:xfrm>
        </p:spPr>
        <p:txBody>
          <a:bodyPr/>
          <a:lstStyle/>
          <a:p>
            <a:r>
              <a:rPr lang="lt-LT" b="1" dirty="0" smtClean="0"/>
              <a:t>          ĮKVEPIANTIS IŠŠŪKIS</a:t>
            </a:r>
            <a:endParaRPr lang="lt-LT" b="1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idx="1"/>
          </p:nvPr>
        </p:nvSpPr>
        <p:spPr>
          <a:xfrm>
            <a:off x="677335" y="3439236"/>
            <a:ext cx="8596668" cy="2602126"/>
          </a:xfrm>
        </p:spPr>
        <p:txBody>
          <a:bodyPr>
            <a:normAutofit/>
          </a:bodyPr>
          <a:lstStyle/>
          <a:p>
            <a:r>
              <a:rPr lang="lt-LT" sz="2400" b="1" dirty="0" smtClean="0"/>
              <a:t>                   </a:t>
            </a:r>
            <a:r>
              <a:rPr lang="lt-LT" sz="4000" b="1" dirty="0" smtClean="0"/>
              <a:t>SUSITIKIMAS SU SRAIGE</a:t>
            </a:r>
            <a:endParaRPr lang="lt-LT" sz="4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04967" y="573206"/>
            <a:ext cx="8769036" cy="1869743"/>
          </a:xfrm>
        </p:spPr>
        <p:txBody>
          <a:bodyPr>
            <a:normAutofit/>
          </a:bodyPr>
          <a:lstStyle/>
          <a:p>
            <a:r>
              <a:rPr lang="lt-LT" dirty="0" smtClean="0"/>
              <a:t>          Įtraukiantis kontekstas</a:t>
            </a:r>
            <a:br>
              <a:rPr lang="lt-LT" dirty="0" smtClean="0"/>
            </a:br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677335" y="2511188"/>
            <a:ext cx="8596668" cy="353017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lt-LT" sz="2400" b="1" dirty="0" smtClean="0"/>
              <a:t>Su vaikais vaikščiodami lauke,  po lietaus, radome </a:t>
            </a:r>
            <a:r>
              <a:rPr lang="en-US" sz="2400" b="1" dirty="0" smtClean="0"/>
              <a:t> </a:t>
            </a:r>
            <a:r>
              <a:rPr lang="lt-LT" sz="2400" b="1" dirty="0" smtClean="0"/>
              <a:t>vynuoginių sraigių.</a:t>
            </a:r>
          </a:p>
          <a:p>
            <a:pPr>
              <a:buFont typeface="Wingdings" pitchFamily="2" charset="2"/>
              <a:buChar char="v"/>
            </a:pPr>
            <a:r>
              <a:rPr lang="lt-LT" sz="2400" b="1" dirty="0" smtClean="0"/>
              <a:t>Surinkome jas į  indą . </a:t>
            </a:r>
          </a:p>
          <a:p>
            <a:pPr>
              <a:buFont typeface="Wingdings" pitchFamily="2" charset="2"/>
              <a:buChar char="v"/>
            </a:pPr>
            <a:r>
              <a:rPr lang="lt-LT" sz="2400" b="1" dirty="0" smtClean="0"/>
              <a:t> Kiekvienas vaikas norėjo turėti po sraigę. </a:t>
            </a:r>
          </a:p>
          <a:p>
            <a:pPr>
              <a:buFont typeface="Wingdings" pitchFamily="2" charset="2"/>
              <a:buChar char="v"/>
            </a:pPr>
            <a:r>
              <a:rPr lang="lt-LT" sz="2400" b="1" dirty="0" smtClean="0"/>
              <a:t>Radome 6 sraiges, viena sraige rūpinsis 3-4 vaikai. </a:t>
            </a:r>
          </a:p>
          <a:p>
            <a:pPr>
              <a:buFont typeface="Wingdings" pitchFamily="2" charset="2"/>
              <a:buChar char="v"/>
            </a:pPr>
            <a:r>
              <a:rPr lang="lt-LT" sz="2400" b="1" dirty="0" smtClean="0"/>
              <a:t>Sraiges vaikai </a:t>
            </a:r>
            <a:r>
              <a:rPr lang="lt-LT" sz="2400" b="1" dirty="0" err="1" smtClean="0"/>
              <a:t>pavadino:Margutė,Lipnė,Buba,Šelė</a:t>
            </a:r>
            <a:r>
              <a:rPr lang="en-US" sz="2400" b="1" dirty="0" smtClean="0"/>
              <a:t>,</a:t>
            </a:r>
            <a:r>
              <a:rPr lang="en-US" sz="2400" b="1" dirty="0" err="1" smtClean="0"/>
              <a:t>Kokis</a:t>
            </a:r>
            <a:r>
              <a:rPr lang="en-US" sz="2400" b="1" smtClean="0"/>
              <a:t>.</a:t>
            </a:r>
            <a:endParaRPr lang="lt-LT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ano\Desktop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4738" y="-260350"/>
            <a:ext cx="7953375" cy="596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4643"/>
          </a:xfrm>
        </p:spPr>
        <p:txBody>
          <a:bodyPr/>
          <a:lstStyle/>
          <a:p>
            <a:r>
              <a:rPr lang="lt-LT" dirty="0" smtClean="0"/>
              <a:t>             </a:t>
            </a:r>
            <a:r>
              <a:rPr lang="lt-LT" b="1" dirty="0" smtClean="0"/>
              <a:t>SRAIGĖS MANO DELNE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073171"/>
              </p:ext>
            </p:extLst>
          </p:nvPr>
        </p:nvGraphicFramePr>
        <p:xfrm>
          <a:off x="861391" y="1643270"/>
          <a:ext cx="7938052" cy="521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Document" r:id="rId3" imgW="5980270" imgH="4866309" progId="Word.Document.12">
                  <p:embed/>
                </p:oleObj>
              </mc:Choice>
              <mc:Fallback>
                <p:oleObj name="Document" r:id="rId3" imgW="5980270" imgH="4866309" progId="Word.Document.12">
                  <p:embed/>
                  <p:pic>
                    <p:nvPicPr>
                      <p:cNvPr id="0" name="Picture 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391" y="1643270"/>
                        <a:ext cx="7938052" cy="52147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715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85" y="198783"/>
            <a:ext cx="8596668" cy="795130"/>
          </a:xfrm>
        </p:spPr>
        <p:txBody>
          <a:bodyPr/>
          <a:lstStyle/>
          <a:p>
            <a:r>
              <a:rPr lang="lt-LT" dirty="0" smtClean="0"/>
              <a:t>              </a:t>
            </a:r>
            <a:r>
              <a:rPr lang="lt-LT" b="1" dirty="0" smtClean="0"/>
              <a:t>NEPABĖK,SRAIGUTE...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33008"/>
              </p:ext>
            </p:extLst>
          </p:nvPr>
        </p:nvGraphicFramePr>
        <p:xfrm>
          <a:off x="677685" y="1179927"/>
          <a:ext cx="8267531" cy="5353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Document" r:id="rId3" imgW="6104079" imgH="5728802" progId="Word.Document.12">
                  <p:embed/>
                </p:oleObj>
              </mc:Choice>
              <mc:Fallback>
                <p:oleObj name="Document" r:id="rId3" imgW="6104079" imgH="5728802" progId="Word.Document.12">
                  <p:embed/>
                  <p:pic>
                    <p:nvPicPr>
                      <p:cNvPr id="0" name="Picture 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685" y="1179927"/>
                        <a:ext cx="8267531" cy="53533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8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84" y="172278"/>
            <a:ext cx="8596668" cy="795131"/>
          </a:xfrm>
        </p:spPr>
        <p:txBody>
          <a:bodyPr/>
          <a:lstStyle/>
          <a:p>
            <a:r>
              <a:rPr lang="lt-LT" dirty="0" smtClean="0"/>
              <a:t>             </a:t>
            </a:r>
            <a:r>
              <a:rPr lang="lt-LT" b="1" dirty="0" smtClean="0"/>
              <a:t>SRAIGĖS KIAUŠINĖLIAI</a:t>
            </a:r>
            <a:endParaRPr lang="en-US" b="1" dirty="0"/>
          </a:p>
        </p:txBody>
      </p:sp>
      <p:pic>
        <p:nvPicPr>
          <p:cNvPr id="15362" name="Picture 2" descr="Užsakymo 2 Komplektai Sraigių Augimo Ciklas Puošybos Rinkinys Kūrybos  Vaikams, žaislai, Lavinimo Ornamentu &amp;amp;lt; Namų Dekoras | Neriesslenis.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4" y="1113184"/>
            <a:ext cx="8256104" cy="57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9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891" y="172278"/>
            <a:ext cx="8596668" cy="887896"/>
          </a:xfrm>
        </p:spPr>
        <p:txBody>
          <a:bodyPr/>
          <a:lstStyle/>
          <a:p>
            <a:r>
              <a:rPr lang="lt-LT" b="1" dirty="0" smtClean="0"/>
              <a:t>               SRAIGĖS KŪNO DALYS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159645"/>
              </p:ext>
            </p:extLst>
          </p:nvPr>
        </p:nvGraphicFramePr>
        <p:xfrm>
          <a:off x="781877" y="1391478"/>
          <a:ext cx="8309113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Document" r:id="rId3" imgW="5942119" imgH="4522682" progId="Word.Document.12">
                  <p:embed/>
                </p:oleObj>
              </mc:Choice>
              <mc:Fallback>
                <p:oleObj name="Document" r:id="rId3" imgW="5942119" imgH="4522682" progId="Word.Document.12">
                  <p:embed/>
                  <p:pic>
                    <p:nvPicPr>
                      <p:cNvPr id="0" name="Picture 1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877" y="1391478"/>
                        <a:ext cx="8309113" cy="518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639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5774"/>
            <a:ext cx="8596668" cy="940904"/>
          </a:xfrm>
        </p:spPr>
        <p:txBody>
          <a:bodyPr/>
          <a:lstStyle/>
          <a:p>
            <a:r>
              <a:rPr lang="lt-LT" b="1" dirty="0" smtClean="0"/>
              <a:t>              SRAIGĖS DANTYS</a:t>
            </a:r>
            <a:endParaRPr lang="en-US" b="1" dirty="0"/>
          </a:p>
        </p:txBody>
      </p:sp>
      <p:pic>
        <p:nvPicPr>
          <p:cNvPr id="19458" name="Picture 2" descr="Kas valgo sraiges, kurios gyvena vandenyje. Tų, kurie gyvena nelaisvėje,  mityba. Valgyti sraiges laukinėje gamtoj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25217"/>
            <a:ext cx="8466665" cy="52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2295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</TotalTime>
  <Words>100</Words>
  <Application>Microsoft Office PowerPoint</Application>
  <PresentationFormat>Plačiaekranė</PresentationFormat>
  <Paragraphs>20</Paragraphs>
  <Slides>17</Slides>
  <Notes>0</Notes>
  <HiddenSlides>0</HiddenSlides>
  <MMClips>0</MMClips>
  <ScaleCrop>false</ScaleCrop>
  <HeadingPairs>
    <vt:vector size="8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17</vt:i4>
      </vt:variant>
    </vt:vector>
  </HeadingPairs>
  <TitlesOfParts>
    <vt:vector size="23" baseType="lpstr">
      <vt:lpstr>Arial</vt:lpstr>
      <vt:lpstr>Trebuchet MS</vt:lpstr>
      <vt:lpstr>Wingdings</vt:lpstr>
      <vt:lpstr>Wingdings 3</vt:lpstr>
      <vt:lpstr>Facet</vt:lpstr>
      <vt:lpstr>Document</vt:lpstr>
      <vt:lpstr>   TA,KURI GYVENA KRIAUKLĖJE</vt:lpstr>
      <vt:lpstr>          ĮKVEPIANTIS IŠŠŪKIS</vt:lpstr>
      <vt:lpstr>          Įtraukiantis kontekstas </vt:lpstr>
      <vt:lpstr>„PowerPoint“ pateiktis</vt:lpstr>
      <vt:lpstr>             SRAIGĖS MANO DELNE</vt:lpstr>
      <vt:lpstr>              NEPABĖK,SRAIGUTE...</vt:lpstr>
      <vt:lpstr>             SRAIGĖS KIAUŠINĖLIAI</vt:lpstr>
      <vt:lpstr>               SRAIGĖS KŪNO DALYS</vt:lpstr>
      <vt:lpstr>              SRAIGĖS DANTYS</vt:lpstr>
      <vt:lpstr>                   SRAIGĖS AKIS</vt:lpstr>
      <vt:lpstr>                  SRAIGĖS MAISTAS</vt:lpstr>
      <vt:lpstr>                ĮVAIRIOS KRIAUKLĖS</vt:lpstr>
      <vt:lpstr>             ČIA IRGI KRIAUKLĖ...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SabinaL</dc:creator>
  <cp:lastModifiedBy>PC</cp:lastModifiedBy>
  <cp:revision>23</cp:revision>
  <dcterms:created xsi:type="dcterms:W3CDTF">2022-03-06T15:59:36Z</dcterms:created>
  <dcterms:modified xsi:type="dcterms:W3CDTF">2022-03-24T06:22:02Z</dcterms:modified>
</cp:coreProperties>
</file>