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5" r:id="rId8"/>
    <p:sldId id="264" r:id="rId9"/>
    <p:sldId id="262" r:id="rId10"/>
    <p:sldId id="267" r:id="rId11"/>
    <p:sldId id="266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VANDENS MAGIJA</a:t>
            </a:r>
            <a:br>
              <a:rPr lang="lt-LT" dirty="0" smtClean="0"/>
            </a:br>
            <a:endParaRPr lang="en-US" sz="3200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/>
              <a:t>15 lopšelio </a:t>
            </a:r>
            <a:r>
              <a:rPr lang="lt-LT" dirty="0" smtClean="0"/>
              <a:t>grupė</a:t>
            </a:r>
          </a:p>
          <a:p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>Parengė auklėtoja </a:t>
            </a:r>
            <a:r>
              <a:rPr lang="lt-LT" dirty="0"/>
              <a:t>Diana Kazlauskienė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0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0" y="452718"/>
            <a:ext cx="3931920" cy="1400530"/>
          </a:xfrm>
        </p:spPr>
        <p:txBody>
          <a:bodyPr/>
          <a:lstStyle/>
          <a:p>
            <a:r>
              <a:rPr lang="lt-LT" sz="3600" dirty="0" smtClean="0"/>
              <a:t>Pūtė orą šiaudeliais, plukdė laivus, stebėjo plūduriuojančius ir skęstančius daiktus;</a:t>
            </a:r>
            <a:endParaRPr lang="en-US" sz="36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720" y="102758"/>
            <a:ext cx="8857585" cy="664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8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06526" y="1104295"/>
            <a:ext cx="3631474" cy="6270171"/>
          </a:xfrm>
        </p:spPr>
        <p:txBody>
          <a:bodyPr/>
          <a:lstStyle/>
          <a:p>
            <a:pPr algn="ctr"/>
            <a:r>
              <a:rPr lang="lt-LT" sz="3600" dirty="0" smtClean="0"/>
              <a:t>Galiausiai patys prisiburbuliavo putų ir maudė gyvūnus.</a:t>
            </a:r>
            <a:br>
              <a:rPr lang="lt-LT" sz="3600" dirty="0" smtClean="0"/>
            </a:br>
            <a:r>
              <a:rPr lang="lt-LT" sz="3600" dirty="0" smtClean="0"/>
              <a:t/>
            </a:r>
            <a:br>
              <a:rPr lang="lt-LT" sz="3600" dirty="0" smtClean="0"/>
            </a:br>
            <a:r>
              <a:rPr lang="lt-LT" sz="3600" dirty="0" smtClean="0"/>
              <a:t>Vėliau juos šluostė, sausino;</a:t>
            </a:r>
            <a:endParaRPr lang="en-US" sz="36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1" t="17084" r="2311" b="20004"/>
          <a:stretch/>
        </p:blipFill>
        <p:spPr>
          <a:xfrm>
            <a:off x="211666" y="200269"/>
            <a:ext cx="7498823" cy="651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75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1282452"/>
            <a:ext cx="5851367" cy="1400530"/>
          </a:xfrm>
        </p:spPr>
        <p:txBody>
          <a:bodyPr/>
          <a:lstStyle/>
          <a:p>
            <a:r>
              <a:rPr lang="lt-LT" sz="2800" dirty="0" smtClean="0"/>
              <a:t>Refleksija: Labai daug džiaugsmo ir malonių potyrių suteikė vanduo. Vaikai sužinojo apie vandens savybes, patyrė ką reiškia sušlapti, kokiais indais vandenį galima pernešti ir kokiais – ne, prisiminė, jog vanduo  reikalingas švarai, jog gali būti ir beskonis, ir skanus, keisto skonio bei spalvotas;</a:t>
            </a:r>
            <a:endParaRPr lang="en-US" sz="28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4066" y="516042"/>
            <a:ext cx="3554508" cy="624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70933" y="2442385"/>
            <a:ext cx="11624734" cy="1400530"/>
          </a:xfrm>
        </p:spPr>
        <p:txBody>
          <a:bodyPr/>
          <a:lstStyle/>
          <a:p>
            <a:r>
              <a:rPr lang="lt-LT" dirty="0" smtClean="0"/>
              <a:t>Tikslas</a:t>
            </a:r>
            <a:r>
              <a:rPr lang="lt-LT" dirty="0"/>
              <a:t>: </a:t>
            </a:r>
            <a:r>
              <a:rPr lang="lt-LT" dirty="0" smtClean="0"/>
              <a:t>leisti vaikams patirti </a:t>
            </a:r>
            <a:r>
              <a:rPr lang="lt-LT" dirty="0"/>
              <a:t>vandens </a:t>
            </a:r>
            <a:r>
              <a:rPr lang="lt-LT" dirty="0" smtClean="0"/>
              <a:t>magiją</a:t>
            </a: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1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Uždaviniai:</a:t>
            </a: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993245" y="1350184"/>
            <a:ext cx="8946541" cy="4195481"/>
          </a:xfrm>
        </p:spPr>
        <p:txBody>
          <a:bodyPr>
            <a:noAutofit/>
          </a:bodyPr>
          <a:lstStyle/>
          <a:p>
            <a:r>
              <a:rPr lang="lt-LT" sz="3200" dirty="0"/>
              <a:t>Žaisti, tyrinėti, skanauti </a:t>
            </a:r>
            <a:r>
              <a:rPr lang="lt-LT" sz="3200" dirty="0" smtClean="0"/>
              <a:t>vandenį;</a:t>
            </a:r>
          </a:p>
          <a:p>
            <a:r>
              <a:rPr lang="lt-LT" sz="3200" dirty="0" smtClean="0"/>
              <a:t>Atrasti </a:t>
            </a:r>
            <a:r>
              <a:rPr lang="lt-LT" sz="3200" dirty="0"/>
              <a:t>naujų </a:t>
            </a:r>
            <a:r>
              <a:rPr lang="lt-LT" sz="3200" dirty="0" smtClean="0"/>
              <a:t>pojūčių žaidžiant įvairiomis medžiagomis su vandeniu;</a:t>
            </a:r>
          </a:p>
          <a:p>
            <a:r>
              <a:rPr lang="lt-LT" sz="3200" dirty="0" smtClean="0"/>
              <a:t>Susipažinti su  vandens savybėmis: takumu, galimybe sukietėti, savybe - keisti skonį ir spalvą;</a:t>
            </a:r>
          </a:p>
          <a:p>
            <a:r>
              <a:rPr lang="lt-LT" sz="3200" dirty="0" smtClean="0"/>
              <a:t>Sužinoti  jog vieni daiktai laikosi virš vandens, plaukia, kiti – skęsta.</a:t>
            </a:r>
          </a:p>
        </p:txBody>
      </p:sp>
    </p:spTree>
    <p:extLst>
      <p:ext uri="{BB962C8B-B14F-4D97-AF65-F5344CB8AC3E}">
        <p14:creationId xmlns:p14="http://schemas.microsoft.com/office/powerpoint/2010/main" val="331284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618048" y="1961236"/>
            <a:ext cx="4396151" cy="1400530"/>
          </a:xfrm>
        </p:spPr>
        <p:txBody>
          <a:bodyPr/>
          <a:lstStyle/>
          <a:p>
            <a:r>
              <a:rPr lang="lt-LT" dirty="0" smtClean="0"/>
              <a:t>Susipažino su vandens savybėmis – skystas, kietas (čiuopė ledą);</a:t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endParaRPr lang="en-US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78" t="16370"/>
          <a:stretch/>
        </p:blipFill>
        <p:spPr>
          <a:xfrm>
            <a:off x="264503" y="0"/>
            <a:ext cx="6134528" cy="789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7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62785" y="988296"/>
            <a:ext cx="5219112" cy="1400530"/>
          </a:xfrm>
        </p:spPr>
        <p:txBody>
          <a:bodyPr/>
          <a:lstStyle/>
          <a:p>
            <a:pPr algn="ctr"/>
            <a:r>
              <a:rPr lang="lt-LT" sz="4000" dirty="0" smtClean="0"/>
              <a:t>Stebėjo </a:t>
            </a:r>
            <a:r>
              <a:rPr lang="lt-LT" sz="4000" dirty="0" err="1" smtClean="0"/>
              <a:t>pasikeitimus</a:t>
            </a:r>
            <a:r>
              <a:rPr lang="lt-LT" sz="4000" dirty="0" smtClean="0"/>
              <a:t> ragaudami sūrų, rūgštų, saldų...</a:t>
            </a:r>
            <a:endParaRPr lang="en-US" sz="4000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8769" y="0"/>
            <a:ext cx="7452649" cy="993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9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635931" y="2085575"/>
            <a:ext cx="5316583" cy="1400530"/>
          </a:xfrm>
        </p:spPr>
        <p:txBody>
          <a:bodyPr/>
          <a:lstStyle/>
          <a:p>
            <a:r>
              <a:rPr lang="lt-LT" dirty="0" smtClean="0"/>
              <a:t>...</a:t>
            </a:r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err="1"/>
              <a:t>sirupuotą</a:t>
            </a:r>
            <a:r>
              <a:rPr lang="en-US" dirty="0"/>
              <a:t> (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spalvotą</a:t>
            </a:r>
            <a:r>
              <a:rPr lang="en-US" dirty="0"/>
              <a:t>) </a:t>
            </a:r>
            <a:r>
              <a:rPr lang="en-US" dirty="0" err="1"/>
              <a:t>vandenį</a:t>
            </a:r>
            <a:r>
              <a:rPr lang="en-US" dirty="0"/>
              <a:t>;</a:t>
            </a: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-463754"/>
            <a:ext cx="5491315" cy="73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93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84853" y="1314867"/>
            <a:ext cx="4108768" cy="1400530"/>
          </a:xfrm>
        </p:spPr>
        <p:txBody>
          <a:bodyPr/>
          <a:lstStyle/>
          <a:p>
            <a:r>
              <a:rPr lang="lt-LT" sz="4000" dirty="0"/>
              <a:t>Stebėjo vandens takumą </a:t>
            </a:r>
            <a:r>
              <a:rPr lang="lt-LT" sz="4000" dirty="0" smtClean="0"/>
              <a:t>paprastuose </a:t>
            </a:r>
            <a:r>
              <a:rPr lang="lt-LT" sz="4000" dirty="0"/>
              <a:t>induose ir su skylutėmis</a:t>
            </a:r>
            <a:r>
              <a:rPr lang="lt-LT" sz="4000" dirty="0" smtClean="0"/>
              <a:t>;</a:t>
            </a:r>
            <a:r>
              <a:rPr lang="lt-LT" sz="3600" dirty="0" smtClean="0"/>
              <a:t/>
            </a:r>
            <a:br>
              <a:rPr lang="lt-LT" sz="3600" dirty="0" smtClean="0"/>
            </a:br>
            <a:r>
              <a:rPr lang="lt-LT" sz="3600" dirty="0"/>
              <a:t/>
            </a:r>
            <a:br>
              <a:rPr lang="lt-LT" sz="3600" dirty="0"/>
            </a:br>
            <a:endParaRPr lang="en-US" sz="36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4879" y="-544248"/>
            <a:ext cx="7242205" cy="96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335485" y="2503587"/>
            <a:ext cx="6021977" cy="1400530"/>
          </a:xfrm>
        </p:spPr>
        <p:txBody>
          <a:bodyPr/>
          <a:lstStyle/>
          <a:p>
            <a:r>
              <a:rPr lang="lt-LT" dirty="0"/>
              <a:t>Patys samstė </a:t>
            </a:r>
            <a:r>
              <a:rPr lang="lt-LT" dirty="0" smtClean="0"/>
              <a:t>šaukštais</a:t>
            </a:r>
            <a:r>
              <a:rPr lang="lt-LT" dirty="0"/>
              <a:t>, samteliais, puodeliais, kiaurasamčiais.</a:t>
            </a:r>
            <a:endParaRPr lang="en-US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543" y="76200"/>
            <a:ext cx="5366130" cy="71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07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157063" y="2242330"/>
            <a:ext cx="3140582" cy="1400530"/>
          </a:xfrm>
        </p:spPr>
        <p:txBody>
          <a:bodyPr/>
          <a:lstStyle/>
          <a:p>
            <a:r>
              <a:rPr lang="lt-LT" sz="4000" dirty="0" smtClean="0"/>
              <a:t>Tikrino savo kūnu;</a:t>
            </a:r>
            <a:endParaRPr lang="en-US" sz="40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267" y="688114"/>
            <a:ext cx="7879322" cy="59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97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as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317</TotalTime>
  <Words>188</Words>
  <Application>Microsoft Office PowerPoint</Application>
  <PresentationFormat>Plačiaekranė</PresentationFormat>
  <Paragraphs>18</Paragraphs>
  <Slides>12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Jonas</vt:lpstr>
      <vt:lpstr>VANDENS MAGIJA </vt:lpstr>
      <vt:lpstr>Tikslas: leisti vaikams patirti vandens magiją</vt:lpstr>
      <vt:lpstr>Uždaviniai:</vt:lpstr>
      <vt:lpstr>Susipažino su vandens savybėmis – skystas, kietas (čiuopė ledą);  </vt:lpstr>
      <vt:lpstr>Stebėjo pasikeitimus ragaudami sūrų, rūgštų, saldų...</vt:lpstr>
      <vt:lpstr>...bei sirupuotą (ir spalvotą) vandenį;</vt:lpstr>
      <vt:lpstr>Stebėjo vandens takumą paprastuose induose ir su skylutėmis;  </vt:lpstr>
      <vt:lpstr>Patys samstė šaukštais, samteliais, puodeliais, kiaurasamčiais.</vt:lpstr>
      <vt:lpstr>Tikrino savo kūnu;</vt:lpstr>
      <vt:lpstr>Pūtė orą šiaudeliais, plukdė laivus, stebėjo plūduriuojančius ir skęstančius daiktus;</vt:lpstr>
      <vt:lpstr>Galiausiai patys prisiburbuliavo putų ir maudė gyvūnus.  Vėliau juos šluostė, sausino;</vt:lpstr>
      <vt:lpstr>Refleksija: Labai daug džiaugsmo ir malonių potyrių suteikė vanduo. Vaikai sužinojo apie vandens savybes, patyrė ką reiškia sušlapti, kokiais indais vandenį galima pernešti ir kokiais – ne, prisiminė, jog vanduo  reikalingas švarai, jog gali būti ir beskonis, ir skanus, keisto skonio bei spalvotas;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VANDENS MAGIJA</dc:title>
  <dc:creator>PC</dc:creator>
  <cp:lastModifiedBy>PC</cp:lastModifiedBy>
  <cp:revision>15</cp:revision>
  <dcterms:created xsi:type="dcterms:W3CDTF">2022-03-16T12:03:09Z</dcterms:created>
  <dcterms:modified xsi:type="dcterms:W3CDTF">2022-03-23T06:06:13Z</dcterms:modified>
</cp:coreProperties>
</file>