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24"/>
  </p:notesMasterIdLst>
  <p:handoutMasterIdLst>
    <p:handoutMasterId r:id="rId25"/>
  </p:handoutMasterIdLst>
  <p:sldIdLst>
    <p:sldId id="267" r:id="rId3"/>
    <p:sldId id="424" r:id="rId4"/>
    <p:sldId id="420" r:id="rId5"/>
    <p:sldId id="435" r:id="rId6"/>
    <p:sldId id="436" r:id="rId7"/>
    <p:sldId id="437" r:id="rId8"/>
    <p:sldId id="438" r:id="rId9"/>
    <p:sldId id="439" r:id="rId10"/>
    <p:sldId id="440" r:id="rId11"/>
    <p:sldId id="441" r:id="rId12"/>
    <p:sldId id="442" r:id="rId13"/>
    <p:sldId id="443" r:id="rId14"/>
    <p:sldId id="444" r:id="rId15"/>
    <p:sldId id="445" r:id="rId16"/>
    <p:sldId id="446" r:id="rId17"/>
    <p:sldId id="447" r:id="rId18"/>
    <p:sldId id="448" r:id="rId19"/>
    <p:sldId id="449" r:id="rId20"/>
    <p:sldId id="451" r:id="rId21"/>
    <p:sldId id="450" r:id="rId22"/>
    <p:sldId id="434" r:id="rId23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2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76B7"/>
    <a:srgbClr val="0C4E6C"/>
    <a:srgbClr val="FFFFFF"/>
    <a:srgbClr val="6EBD7E"/>
    <a:srgbClr val="ABACB0"/>
    <a:srgbClr val="3792CB"/>
    <a:srgbClr val="05649B"/>
    <a:srgbClr val="1279A4"/>
    <a:srgbClr val="67834A"/>
    <a:srgbClr val="94BF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6120D9-1AF9-4500-B295-990D79B4B26B}" v="97" dt="2022-03-22T20:53:53.7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28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72" y="120"/>
      </p:cViewPr>
      <p:guideLst>
        <p:guide orient="horz" pos="216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ntare Mikutaite" userId="a734e596a936b633" providerId="LiveId" clId="{136120D9-1AF9-4500-B295-990D79B4B26B}"/>
    <pc:docChg chg="undo custSel addSld delSld modSld sldOrd">
      <pc:chgData name="Gintare Mikutaite" userId="a734e596a936b633" providerId="LiveId" clId="{136120D9-1AF9-4500-B295-990D79B4B26B}" dt="2022-03-22T21:10:18.651" v="2648" actId="27636"/>
      <pc:docMkLst>
        <pc:docMk/>
      </pc:docMkLst>
      <pc:sldChg chg="addSp modSp mod">
        <pc:chgData name="Gintare Mikutaite" userId="a734e596a936b633" providerId="LiveId" clId="{136120D9-1AF9-4500-B295-990D79B4B26B}" dt="2022-03-22T16:57:29.713" v="38" actId="313"/>
        <pc:sldMkLst>
          <pc:docMk/>
          <pc:sldMk cId="0" sldId="267"/>
        </pc:sldMkLst>
        <pc:spChg chg="add mod">
          <ac:chgData name="Gintare Mikutaite" userId="a734e596a936b633" providerId="LiveId" clId="{136120D9-1AF9-4500-B295-990D79B4B26B}" dt="2022-03-22T16:57:00.782" v="30" actId="14100"/>
          <ac:spMkLst>
            <pc:docMk/>
            <pc:sldMk cId="0" sldId="267"/>
            <ac:spMk id="20" creationId="{99A7BBEF-EFFF-4F7D-BB45-84C74E366576}"/>
          </ac:spMkLst>
        </pc:spChg>
        <pc:spChg chg="mod">
          <ac:chgData name="Gintare Mikutaite" userId="a734e596a936b633" providerId="LiveId" clId="{136120D9-1AF9-4500-B295-990D79B4B26B}" dt="2022-03-22T16:57:29.713" v="38" actId="313"/>
          <ac:spMkLst>
            <pc:docMk/>
            <pc:sldMk cId="0" sldId="267"/>
            <ac:spMk id="32" creationId="{00000000-0000-0000-0000-000000000000}"/>
          </ac:spMkLst>
        </pc:spChg>
        <pc:picChg chg="mod">
          <ac:chgData name="Gintare Mikutaite" userId="a734e596a936b633" providerId="LiveId" clId="{136120D9-1AF9-4500-B295-990D79B4B26B}" dt="2022-03-22T16:56:44.693" v="28" actId="1076"/>
          <ac:picMkLst>
            <pc:docMk/>
            <pc:sldMk cId="0" sldId="267"/>
            <ac:picMk id="2" creationId="{00000000-0000-0000-0000-000000000000}"/>
          </ac:picMkLst>
        </pc:picChg>
      </pc:sldChg>
      <pc:sldChg chg="addSp delSp modSp mod">
        <pc:chgData name="Gintare Mikutaite" userId="a734e596a936b633" providerId="LiveId" clId="{136120D9-1AF9-4500-B295-990D79B4B26B}" dt="2022-03-22T17:07:44.840" v="729" actId="14100"/>
        <pc:sldMkLst>
          <pc:docMk/>
          <pc:sldMk cId="0" sldId="420"/>
        </pc:sldMkLst>
        <pc:spChg chg="del">
          <ac:chgData name="Gintare Mikutaite" userId="a734e596a936b633" providerId="LiveId" clId="{136120D9-1AF9-4500-B295-990D79B4B26B}" dt="2022-03-22T17:01:41.633" v="51" actId="478"/>
          <ac:spMkLst>
            <pc:docMk/>
            <pc:sldMk cId="0" sldId="420"/>
            <ac:spMk id="10" creationId="{C1BA9431-C17D-485A-920D-E61E8BCDE7E3}"/>
          </ac:spMkLst>
        </pc:spChg>
        <pc:spChg chg="add mod">
          <ac:chgData name="Gintare Mikutaite" userId="a734e596a936b633" providerId="LiveId" clId="{136120D9-1AF9-4500-B295-990D79B4B26B}" dt="2022-03-22T17:07:44.840" v="729" actId="14100"/>
          <ac:spMkLst>
            <pc:docMk/>
            <pc:sldMk cId="0" sldId="420"/>
            <ac:spMk id="13" creationId="{D17F4FA0-6958-4B4A-9B75-1FE98465809A}"/>
          </ac:spMkLst>
        </pc:spChg>
        <pc:graphicFrameChg chg="del">
          <ac:chgData name="Gintare Mikutaite" userId="a734e596a936b633" providerId="LiveId" clId="{136120D9-1AF9-4500-B295-990D79B4B26B}" dt="2022-03-22T17:01:43.832" v="52" actId="478"/>
          <ac:graphicFrameMkLst>
            <pc:docMk/>
            <pc:sldMk cId="0" sldId="420"/>
            <ac:graphicFrameMk id="12" creationId="{66BA480E-62AE-474F-A7AC-DE8098EE34A1}"/>
          </ac:graphicFrameMkLst>
        </pc:graphicFrameChg>
      </pc:sldChg>
      <pc:sldChg chg="addSp delSp modSp mod">
        <pc:chgData name="Gintare Mikutaite" userId="a734e596a936b633" providerId="LiveId" clId="{136120D9-1AF9-4500-B295-990D79B4B26B}" dt="2022-03-22T17:01:07.509" v="50" actId="20577"/>
        <pc:sldMkLst>
          <pc:docMk/>
          <pc:sldMk cId="0" sldId="424"/>
        </pc:sldMkLst>
        <pc:spChg chg="add mod">
          <ac:chgData name="Gintare Mikutaite" userId="a734e596a936b633" providerId="LiveId" clId="{136120D9-1AF9-4500-B295-990D79B4B26B}" dt="2022-03-22T17:01:07.509" v="50" actId="20577"/>
          <ac:spMkLst>
            <pc:docMk/>
            <pc:sldMk cId="0" sldId="424"/>
            <ac:spMk id="13" creationId="{5FBC1FE4-43DF-4DED-AEDC-4B71449ABAB5}"/>
          </ac:spMkLst>
        </pc:spChg>
        <pc:spChg chg="del">
          <ac:chgData name="Gintare Mikutaite" userId="a734e596a936b633" providerId="LiveId" clId="{136120D9-1AF9-4500-B295-990D79B4B26B}" dt="2022-03-22T16:59:26.356" v="40" actId="478"/>
          <ac:spMkLst>
            <pc:docMk/>
            <pc:sldMk cId="0" sldId="424"/>
            <ac:spMk id="14" creationId="{4BE39C5E-B5A8-4269-9B16-EA09992F94E0}"/>
          </ac:spMkLst>
        </pc:spChg>
        <pc:picChg chg="del">
          <ac:chgData name="Gintare Mikutaite" userId="a734e596a936b633" providerId="LiveId" clId="{136120D9-1AF9-4500-B295-990D79B4B26B}" dt="2022-03-22T16:59:21.776" v="39" actId="478"/>
          <ac:picMkLst>
            <pc:docMk/>
            <pc:sldMk cId="0" sldId="424"/>
            <ac:picMk id="1026" creationId="{77182EE7-F2ED-49CB-8DDD-821DE159BF35}"/>
          </ac:picMkLst>
        </pc:picChg>
      </pc:sldChg>
      <pc:sldChg chg="modSp del mod ord">
        <pc:chgData name="Gintare Mikutaite" userId="a734e596a936b633" providerId="LiveId" clId="{136120D9-1AF9-4500-B295-990D79B4B26B}" dt="2022-03-22T17:11:24.770" v="763" actId="47"/>
        <pc:sldMkLst>
          <pc:docMk/>
          <pc:sldMk cId="0" sldId="425"/>
        </pc:sldMkLst>
        <pc:picChg chg="mod">
          <ac:chgData name="Gintare Mikutaite" userId="a734e596a936b633" providerId="LiveId" clId="{136120D9-1AF9-4500-B295-990D79B4B26B}" dt="2022-03-14T18:57:49.783" v="12" actId="1076"/>
          <ac:picMkLst>
            <pc:docMk/>
            <pc:sldMk cId="0" sldId="425"/>
            <ac:picMk id="10" creationId="{11159CE9-BD3E-4C65-A7B5-4FD6063AC2B1}"/>
          </ac:picMkLst>
        </pc:picChg>
      </pc:sldChg>
      <pc:sldChg chg="del ord">
        <pc:chgData name="Gintare Mikutaite" userId="a734e596a936b633" providerId="LiveId" clId="{136120D9-1AF9-4500-B295-990D79B4B26B}" dt="2022-03-22T17:11:20.582" v="760" actId="47"/>
        <pc:sldMkLst>
          <pc:docMk/>
          <pc:sldMk cId="813141979" sldId="427"/>
        </pc:sldMkLst>
      </pc:sldChg>
      <pc:sldChg chg="del">
        <pc:chgData name="Gintare Mikutaite" userId="a734e596a936b633" providerId="LiveId" clId="{136120D9-1AF9-4500-B295-990D79B4B26B}" dt="2022-03-22T17:11:22.848" v="762" actId="47"/>
        <pc:sldMkLst>
          <pc:docMk/>
          <pc:sldMk cId="1591213928" sldId="428"/>
        </pc:sldMkLst>
      </pc:sldChg>
      <pc:sldChg chg="del">
        <pc:chgData name="Gintare Mikutaite" userId="a734e596a936b633" providerId="LiveId" clId="{136120D9-1AF9-4500-B295-990D79B4B26B}" dt="2022-03-22T17:11:24.801" v="764" actId="47"/>
        <pc:sldMkLst>
          <pc:docMk/>
          <pc:sldMk cId="374158960" sldId="432"/>
        </pc:sldMkLst>
      </pc:sldChg>
      <pc:sldChg chg="addSp delSp modSp add del mod ord delAnim modAnim">
        <pc:chgData name="Gintare Mikutaite" userId="a734e596a936b633" providerId="LiveId" clId="{136120D9-1AF9-4500-B295-990D79B4B26B}" dt="2022-03-22T17:11:21.972" v="761" actId="47"/>
        <pc:sldMkLst>
          <pc:docMk/>
          <pc:sldMk cId="431842981" sldId="433"/>
        </pc:sldMkLst>
        <pc:spChg chg="del">
          <ac:chgData name="Gintare Mikutaite" userId="a734e596a936b633" providerId="LiveId" clId="{136120D9-1AF9-4500-B295-990D79B4B26B}" dt="2022-03-14T18:54:53.877" v="7" actId="478"/>
          <ac:spMkLst>
            <pc:docMk/>
            <pc:sldMk cId="431842981" sldId="433"/>
            <ac:spMk id="7" creationId="{00000000-0000-0000-0000-000000000000}"/>
          </ac:spMkLst>
        </pc:spChg>
        <pc:spChg chg="del">
          <ac:chgData name="Gintare Mikutaite" userId="a734e596a936b633" providerId="LiveId" clId="{136120D9-1AF9-4500-B295-990D79B4B26B}" dt="2022-03-14T18:54:52.390" v="6" actId="478"/>
          <ac:spMkLst>
            <pc:docMk/>
            <pc:sldMk cId="431842981" sldId="433"/>
            <ac:spMk id="14" creationId="{4BE39C5E-B5A8-4269-9B16-EA09992F94E0}"/>
          </ac:spMkLst>
        </pc:spChg>
        <pc:picChg chg="add mod">
          <ac:chgData name="Gintare Mikutaite" userId="a734e596a936b633" providerId="LiveId" clId="{136120D9-1AF9-4500-B295-990D79B4B26B}" dt="2022-03-14T18:56:11.244" v="10" actId="14100"/>
          <ac:picMkLst>
            <pc:docMk/>
            <pc:sldMk cId="431842981" sldId="433"/>
            <ac:picMk id="9" creationId="{D7A46B7B-96FB-4EA3-AC0A-CDEAA09E498A}"/>
          </ac:picMkLst>
        </pc:picChg>
        <pc:picChg chg="del">
          <ac:chgData name="Gintare Mikutaite" userId="a734e596a936b633" providerId="LiveId" clId="{136120D9-1AF9-4500-B295-990D79B4B26B}" dt="2022-03-14T18:54:49.154" v="5" actId="478"/>
          <ac:picMkLst>
            <pc:docMk/>
            <pc:sldMk cId="431842981" sldId="433"/>
            <ac:picMk id="1026" creationId="{77182EE7-F2ED-49CB-8DDD-821DE159BF35}"/>
          </ac:picMkLst>
        </pc:picChg>
      </pc:sldChg>
      <pc:sldChg chg="addSp modSp add mod">
        <pc:chgData name="Gintare Mikutaite" userId="a734e596a936b633" providerId="LiveId" clId="{136120D9-1AF9-4500-B295-990D79B4B26B}" dt="2022-03-22T21:10:18.651" v="2648" actId="27636"/>
        <pc:sldMkLst>
          <pc:docMk/>
          <pc:sldMk cId="2339791109" sldId="434"/>
        </pc:sldMkLst>
        <pc:spChg chg="mod">
          <ac:chgData name="Gintare Mikutaite" userId="a734e596a936b633" providerId="LiveId" clId="{136120D9-1AF9-4500-B295-990D79B4B26B}" dt="2022-03-22T21:10:18.651" v="2648" actId="27636"/>
          <ac:spMkLst>
            <pc:docMk/>
            <pc:sldMk cId="2339791109" sldId="434"/>
            <ac:spMk id="13" creationId="{D17F4FA0-6958-4B4A-9B75-1FE98465809A}"/>
          </ac:spMkLst>
        </pc:spChg>
        <pc:spChg chg="add mod">
          <ac:chgData name="Gintare Mikutaite" userId="a734e596a936b633" providerId="LiveId" clId="{136120D9-1AF9-4500-B295-990D79B4B26B}" dt="2022-03-22T17:09:57.571" v="741" actId="1076"/>
          <ac:spMkLst>
            <pc:docMk/>
            <pc:sldMk cId="2339791109" sldId="434"/>
            <ac:spMk id="14" creationId="{4F512130-2329-4D3E-A2BB-C94C82F50866}"/>
          </ac:spMkLst>
        </pc:spChg>
      </pc:sldChg>
      <pc:sldChg chg="add del">
        <pc:chgData name="Gintare Mikutaite" userId="a734e596a936b633" providerId="LiveId" clId="{136120D9-1AF9-4500-B295-990D79B4B26B}" dt="2022-03-22T17:09:20.927" v="732"/>
        <pc:sldMkLst>
          <pc:docMk/>
          <pc:sldMk cId="795282149" sldId="435"/>
        </pc:sldMkLst>
      </pc:sldChg>
      <pc:sldChg chg="modSp add mod">
        <pc:chgData name="Gintare Mikutaite" userId="a734e596a936b633" providerId="LiveId" clId="{136120D9-1AF9-4500-B295-990D79B4B26B}" dt="2022-03-22T20:27:15.702" v="926" actId="1076"/>
        <pc:sldMkLst>
          <pc:docMk/>
          <pc:sldMk cId="2007417131" sldId="435"/>
        </pc:sldMkLst>
        <pc:spChg chg="mod">
          <ac:chgData name="Gintare Mikutaite" userId="a734e596a936b633" providerId="LiveId" clId="{136120D9-1AF9-4500-B295-990D79B4B26B}" dt="2022-03-22T20:27:15.702" v="926" actId="1076"/>
          <ac:spMkLst>
            <pc:docMk/>
            <pc:sldMk cId="2007417131" sldId="435"/>
            <ac:spMk id="13" creationId="{5FBC1FE4-43DF-4DED-AEDC-4B71449ABAB5}"/>
          </ac:spMkLst>
        </pc:spChg>
      </pc:sldChg>
      <pc:sldChg chg="new del">
        <pc:chgData name="Gintare Mikutaite" userId="a734e596a936b633" providerId="LiveId" clId="{136120D9-1AF9-4500-B295-990D79B4B26B}" dt="2022-03-22T20:25:16.029" v="766" actId="47"/>
        <pc:sldMkLst>
          <pc:docMk/>
          <pc:sldMk cId="4169174724" sldId="435"/>
        </pc:sldMkLst>
      </pc:sldChg>
      <pc:sldChg chg="addSp delSp modSp add mod delAnim modAnim">
        <pc:chgData name="Gintare Mikutaite" userId="a734e596a936b633" providerId="LiveId" clId="{136120D9-1AF9-4500-B295-990D79B4B26B}" dt="2022-03-22T20:30:32.395" v="953" actId="1076"/>
        <pc:sldMkLst>
          <pc:docMk/>
          <pc:sldMk cId="1798206594" sldId="436"/>
        </pc:sldMkLst>
        <pc:spChg chg="del">
          <ac:chgData name="Gintare Mikutaite" userId="a734e596a936b633" providerId="LiveId" clId="{136120D9-1AF9-4500-B295-990D79B4B26B}" dt="2022-03-22T20:27:20.835" v="928" actId="478"/>
          <ac:spMkLst>
            <pc:docMk/>
            <pc:sldMk cId="1798206594" sldId="436"/>
            <ac:spMk id="7" creationId="{00000000-0000-0000-0000-000000000000}"/>
          </ac:spMkLst>
        </pc:spChg>
        <pc:spChg chg="del">
          <ac:chgData name="Gintare Mikutaite" userId="a734e596a936b633" providerId="LiveId" clId="{136120D9-1AF9-4500-B295-990D79B4B26B}" dt="2022-03-22T20:27:19.759" v="927" actId="478"/>
          <ac:spMkLst>
            <pc:docMk/>
            <pc:sldMk cId="1798206594" sldId="436"/>
            <ac:spMk id="13" creationId="{5FBC1FE4-43DF-4DED-AEDC-4B71449ABAB5}"/>
          </ac:spMkLst>
        </pc:spChg>
        <pc:picChg chg="mod">
          <ac:chgData name="Gintare Mikutaite" userId="a734e596a936b633" providerId="LiveId" clId="{136120D9-1AF9-4500-B295-990D79B4B26B}" dt="2022-03-22T20:30:05.536" v="946" actId="1076"/>
          <ac:picMkLst>
            <pc:docMk/>
            <pc:sldMk cId="1798206594" sldId="436"/>
            <ac:picMk id="4" creationId="{00000000-0000-0000-0000-000000000000}"/>
          </ac:picMkLst>
        </pc:picChg>
        <pc:picChg chg="add mod">
          <ac:chgData name="Gintare Mikutaite" userId="a734e596a936b633" providerId="LiveId" clId="{136120D9-1AF9-4500-B295-990D79B4B26B}" dt="2022-03-22T20:30:24.583" v="951" actId="1076"/>
          <ac:picMkLst>
            <pc:docMk/>
            <pc:sldMk cId="1798206594" sldId="436"/>
            <ac:picMk id="10" creationId="{FCC167B4-3428-4150-84CF-27BFBA4E65F8}"/>
          </ac:picMkLst>
        </pc:picChg>
        <pc:picChg chg="add mod">
          <ac:chgData name="Gintare Mikutaite" userId="a734e596a936b633" providerId="LiveId" clId="{136120D9-1AF9-4500-B295-990D79B4B26B}" dt="2022-03-22T20:30:21.379" v="950" actId="1076"/>
          <ac:picMkLst>
            <pc:docMk/>
            <pc:sldMk cId="1798206594" sldId="436"/>
            <ac:picMk id="14" creationId="{CC1CC4DE-707D-4FF9-90E4-AA56882B9C9F}"/>
          </ac:picMkLst>
        </pc:picChg>
        <pc:picChg chg="add del mod">
          <ac:chgData name="Gintare Mikutaite" userId="a734e596a936b633" providerId="LiveId" clId="{136120D9-1AF9-4500-B295-990D79B4B26B}" dt="2022-03-22T20:29:24.324" v="937" actId="478"/>
          <ac:picMkLst>
            <pc:docMk/>
            <pc:sldMk cId="1798206594" sldId="436"/>
            <ac:picMk id="15" creationId="{04D2E394-7DFA-404F-91D2-A885F683BD42}"/>
          </ac:picMkLst>
        </pc:picChg>
        <pc:picChg chg="add mod">
          <ac:chgData name="Gintare Mikutaite" userId="a734e596a936b633" providerId="LiveId" clId="{136120D9-1AF9-4500-B295-990D79B4B26B}" dt="2022-03-22T20:30:17.445" v="949" actId="1076"/>
          <ac:picMkLst>
            <pc:docMk/>
            <pc:sldMk cId="1798206594" sldId="436"/>
            <ac:picMk id="17" creationId="{6C16B15F-7B16-49E5-9D00-46475D06602E}"/>
          </ac:picMkLst>
        </pc:picChg>
        <pc:picChg chg="add mod">
          <ac:chgData name="Gintare Mikutaite" userId="a734e596a936b633" providerId="LiveId" clId="{136120D9-1AF9-4500-B295-990D79B4B26B}" dt="2022-03-22T20:30:32.395" v="953" actId="1076"/>
          <ac:picMkLst>
            <pc:docMk/>
            <pc:sldMk cId="1798206594" sldId="436"/>
            <ac:picMk id="19" creationId="{E750CA8F-33F7-4463-9FB1-382298B34A37}"/>
          </ac:picMkLst>
        </pc:picChg>
      </pc:sldChg>
      <pc:sldChg chg="addSp delSp modSp add mod delAnim modAnim">
        <pc:chgData name="Gintare Mikutaite" userId="a734e596a936b633" providerId="LiveId" clId="{136120D9-1AF9-4500-B295-990D79B4B26B}" dt="2022-03-22T20:29:37.264" v="942" actId="1076"/>
        <pc:sldMkLst>
          <pc:docMk/>
          <pc:sldMk cId="469612176" sldId="437"/>
        </pc:sldMkLst>
        <pc:spChg chg="del">
          <ac:chgData name="Gintare Mikutaite" userId="a734e596a936b633" providerId="LiveId" clId="{136120D9-1AF9-4500-B295-990D79B4B26B}" dt="2022-03-22T20:29:32.551" v="940" actId="478"/>
          <ac:spMkLst>
            <pc:docMk/>
            <pc:sldMk cId="469612176" sldId="437"/>
            <ac:spMk id="7" creationId="{00000000-0000-0000-0000-000000000000}"/>
          </ac:spMkLst>
        </pc:spChg>
        <pc:spChg chg="del mod">
          <ac:chgData name="Gintare Mikutaite" userId="a734e596a936b633" providerId="LiveId" clId="{136120D9-1AF9-4500-B295-990D79B4B26B}" dt="2022-03-22T20:29:29.915" v="939" actId="478"/>
          <ac:spMkLst>
            <pc:docMk/>
            <pc:sldMk cId="469612176" sldId="437"/>
            <ac:spMk id="13" creationId="{5FBC1FE4-43DF-4DED-AEDC-4B71449ABAB5}"/>
          </ac:spMkLst>
        </pc:spChg>
        <pc:picChg chg="add mod">
          <ac:chgData name="Gintare Mikutaite" userId="a734e596a936b633" providerId="LiveId" clId="{136120D9-1AF9-4500-B295-990D79B4B26B}" dt="2022-03-22T20:29:37.264" v="942" actId="1076"/>
          <ac:picMkLst>
            <pc:docMk/>
            <pc:sldMk cId="469612176" sldId="437"/>
            <ac:picMk id="12" creationId="{2238063E-FDCD-4B64-9E04-7CC04D369663}"/>
          </ac:picMkLst>
        </pc:picChg>
      </pc:sldChg>
      <pc:sldChg chg="modSp add mod">
        <pc:chgData name="Gintare Mikutaite" userId="a734e596a936b633" providerId="LiveId" clId="{136120D9-1AF9-4500-B295-990D79B4B26B}" dt="2022-03-22T20:44:04.999" v="1179" actId="1076"/>
        <pc:sldMkLst>
          <pc:docMk/>
          <pc:sldMk cId="2676839344" sldId="438"/>
        </pc:sldMkLst>
        <pc:spChg chg="mod">
          <ac:chgData name="Gintare Mikutaite" userId="a734e596a936b633" providerId="LiveId" clId="{136120D9-1AF9-4500-B295-990D79B4B26B}" dt="2022-03-22T20:44:04.999" v="1179" actId="1076"/>
          <ac:spMkLst>
            <pc:docMk/>
            <pc:sldMk cId="2676839344" sldId="438"/>
            <ac:spMk id="13" creationId="{5FBC1FE4-43DF-4DED-AEDC-4B71449ABAB5}"/>
          </ac:spMkLst>
        </pc:spChg>
      </pc:sldChg>
      <pc:sldChg chg="addSp delSp modSp add mod delAnim">
        <pc:chgData name="Gintare Mikutaite" userId="a734e596a936b633" providerId="LiveId" clId="{136120D9-1AF9-4500-B295-990D79B4B26B}" dt="2022-03-22T20:46:56.460" v="1219" actId="1076"/>
        <pc:sldMkLst>
          <pc:docMk/>
          <pc:sldMk cId="2105881954" sldId="439"/>
        </pc:sldMkLst>
        <pc:spChg chg="del">
          <ac:chgData name="Gintare Mikutaite" userId="a734e596a936b633" providerId="LiveId" clId="{136120D9-1AF9-4500-B295-990D79B4B26B}" dt="2022-03-22T20:44:08.751" v="1180" actId="478"/>
          <ac:spMkLst>
            <pc:docMk/>
            <pc:sldMk cId="2105881954" sldId="439"/>
            <ac:spMk id="7" creationId="{00000000-0000-0000-0000-000000000000}"/>
          </ac:spMkLst>
        </pc:spChg>
        <pc:spChg chg="del mod">
          <ac:chgData name="Gintare Mikutaite" userId="a734e596a936b633" providerId="LiveId" clId="{136120D9-1AF9-4500-B295-990D79B4B26B}" dt="2022-03-22T20:44:20.504" v="1186" actId="478"/>
          <ac:spMkLst>
            <pc:docMk/>
            <pc:sldMk cId="2105881954" sldId="439"/>
            <ac:spMk id="13" creationId="{5FBC1FE4-43DF-4DED-AEDC-4B71449ABAB5}"/>
          </ac:spMkLst>
        </pc:spChg>
        <pc:picChg chg="add del">
          <ac:chgData name="Gintare Mikutaite" userId="a734e596a936b633" providerId="LiveId" clId="{136120D9-1AF9-4500-B295-990D79B4B26B}" dt="2022-03-22T20:44:17.348" v="1184" actId="478"/>
          <ac:picMkLst>
            <pc:docMk/>
            <pc:sldMk cId="2105881954" sldId="439"/>
            <ac:picMk id="2" creationId="{00000000-0000-0000-0000-000000000000}"/>
          </ac:picMkLst>
        </pc:picChg>
        <pc:picChg chg="add mod">
          <ac:chgData name="Gintare Mikutaite" userId="a734e596a936b633" providerId="LiveId" clId="{136120D9-1AF9-4500-B295-990D79B4B26B}" dt="2022-03-22T20:46:56.460" v="1219" actId="1076"/>
          <ac:picMkLst>
            <pc:docMk/>
            <pc:sldMk cId="2105881954" sldId="439"/>
            <ac:picMk id="10" creationId="{0CFDE1B8-F2E9-43F6-8A04-75021085A893}"/>
          </ac:picMkLst>
        </pc:picChg>
        <pc:picChg chg="add mod">
          <ac:chgData name="Gintare Mikutaite" userId="a734e596a936b633" providerId="LiveId" clId="{136120D9-1AF9-4500-B295-990D79B4B26B}" dt="2022-03-22T20:46:20.783" v="1216" actId="1076"/>
          <ac:picMkLst>
            <pc:docMk/>
            <pc:sldMk cId="2105881954" sldId="439"/>
            <ac:picMk id="14" creationId="{2FAABC4A-CA14-480C-AE3C-4D5D5766B49E}"/>
          </ac:picMkLst>
        </pc:picChg>
        <pc:picChg chg="add mod">
          <ac:chgData name="Gintare Mikutaite" userId="a734e596a936b633" providerId="LiveId" clId="{136120D9-1AF9-4500-B295-990D79B4B26B}" dt="2022-03-22T20:46:30.661" v="1217" actId="1076"/>
          <ac:picMkLst>
            <pc:docMk/>
            <pc:sldMk cId="2105881954" sldId="439"/>
            <ac:picMk id="16" creationId="{8E353A7D-B771-49EB-8C92-8DB342167E19}"/>
          </ac:picMkLst>
        </pc:picChg>
        <pc:picChg chg="add mod">
          <ac:chgData name="Gintare Mikutaite" userId="a734e596a936b633" providerId="LiveId" clId="{136120D9-1AF9-4500-B295-990D79B4B26B}" dt="2022-03-22T20:46:33.490" v="1218" actId="1076"/>
          <ac:picMkLst>
            <pc:docMk/>
            <pc:sldMk cId="2105881954" sldId="439"/>
            <ac:picMk id="18" creationId="{70EC7715-5E4C-444D-BDD9-09F81C5DB5A6}"/>
          </ac:picMkLst>
        </pc:picChg>
      </pc:sldChg>
      <pc:sldChg chg="modSp add mod">
        <pc:chgData name="Gintare Mikutaite" userId="a734e596a936b633" providerId="LiveId" clId="{136120D9-1AF9-4500-B295-990D79B4B26B}" dt="2022-03-22T20:56:39.065" v="1515" actId="1076"/>
        <pc:sldMkLst>
          <pc:docMk/>
          <pc:sldMk cId="2628065981" sldId="440"/>
        </pc:sldMkLst>
        <pc:spChg chg="mod">
          <ac:chgData name="Gintare Mikutaite" userId="a734e596a936b633" providerId="LiveId" clId="{136120D9-1AF9-4500-B295-990D79B4B26B}" dt="2022-03-22T20:56:39.065" v="1515" actId="1076"/>
          <ac:spMkLst>
            <pc:docMk/>
            <pc:sldMk cId="2628065981" sldId="440"/>
            <ac:spMk id="13" creationId="{5FBC1FE4-43DF-4DED-AEDC-4B71449ABAB5}"/>
          </ac:spMkLst>
        </pc:spChg>
      </pc:sldChg>
      <pc:sldChg chg="addSp delSp modSp add mod delAnim">
        <pc:chgData name="Gintare Mikutaite" userId="a734e596a936b633" providerId="LiveId" clId="{136120D9-1AF9-4500-B295-990D79B4B26B}" dt="2022-03-22T20:47:51.243" v="1232" actId="1076"/>
        <pc:sldMkLst>
          <pc:docMk/>
          <pc:sldMk cId="1493246264" sldId="441"/>
        </pc:sldMkLst>
        <pc:spChg chg="del">
          <ac:chgData name="Gintare Mikutaite" userId="a734e596a936b633" providerId="LiveId" clId="{136120D9-1AF9-4500-B295-990D79B4B26B}" dt="2022-03-22T20:47:14.715" v="1221" actId="478"/>
          <ac:spMkLst>
            <pc:docMk/>
            <pc:sldMk cId="1493246264" sldId="441"/>
            <ac:spMk id="7" creationId="{00000000-0000-0000-0000-000000000000}"/>
          </ac:spMkLst>
        </pc:spChg>
        <pc:spChg chg="del">
          <ac:chgData name="Gintare Mikutaite" userId="a734e596a936b633" providerId="LiveId" clId="{136120D9-1AF9-4500-B295-990D79B4B26B}" dt="2022-03-22T20:47:12.933" v="1220" actId="478"/>
          <ac:spMkLst>
            <pc:docMk/>
            <pc:sldMk cId="1493246264" sldId="441"/>
            <ac:spMk id="13" creationId="{5FBC1FE4-43DF-4DED-AEDC-4B71449ABAB5}"/>
          </ac:spMkLst>
        </pc:spChg>
        <pc:picChg chg="add mod">
          <ac:chgData name="Gintare Mikutaite" userId="a734e596a936b633" providerId="LiveId" clId="{136120D9-1AF9-4500-B295-990D79B4B26B}" dt="2022-03-22T20:47:47.335" v="1231" actId="1076"/>
          <ac:picMkLst>
            <pc:docMk/>
            <pc:sldMk cId="1493246264" sldId="441"/>
            <ac:picMk id="10" creationId="{7371AB34-6B68-46D8-8782-30E6ABB07BBA}"/>
          </ac:picMkLst>
        </pc:picChg>
        <pc:picChg chg="add mod">
          <ac:chgData name="Gintare Mikutaite" userId="a734e596a936b633" providerId="LiveId" clId="{136120D9-1AF9-4500-B295-990D79B4B26B}" dt="2022-03-22T20:47:51.243" v="1232" actId="1076"/>
          <ac:picMkLst>
            <pc:docMk/>
            <pc:sldMk cId="1493246264" sldId="441"/>
            <ac:picMk id="14" creationId="{EE7E79A4-C4BE-48BE-BBBB-52772F2384E6}"/>
          </ac:picMkLst>
        </pc:picChg>
      </pc:sldChg>
      <pc:sldChg chg="modSp add mod">
        <pc:chgData name="Gintare Mikutaite" userId="a734e596a936b633" providerId="LiveId" clId="{136120D9-1AF9-4500-B295-990D79B4B26B}" dt="2022-03-22T20:59:02.161" v="1728" actId="1076"/>
        <pc:sldMkLst>
          <pc:docMk/>
          <pc:sldMk cId="2074070368" sldId="442"/>
        </pc:sldMkLst>
        <pc:spChg chg="mod">
          <ac:chgData name="Gintare Mikutaite" userId="a734e596a936b633" providerId="LiveId" clId="{136120D9-1AF9-4500-B295-990D79B4B26B}" dt="2022-03-22T20:59:02.161" v="1728" actId="1076"/>
          <ac:spMkLst>
            <pc:docMk/>
            <pc:sldMk cId="2074070368" sldId="442"/>
            <ac:spMk id="13" creationId="{5FBC1FE4-43DF-4DED-AEDC-4B71449ABAB5}"/>
          </ac:spMkLst>
        </pc:spChg>
      </pc:sldChg>
      <pc:sldChg chg="addSp delSp modSp add mod delAnim">
        <pc:chgData name="Gintare Mikutaite" userId="a734e596a936b633" providerId="LiveId" clId="{136120D9-1AF9-4500-B295-990D79B4B26B}" dt="2022-03-22T20:48:30.708" v="1241" actId="1076"/>
        <pc:sldMkLst>
          <pc:docMk/>
          <pc:sldMk cId="1668914099" sldId="443"/>
        </pc:sldMkLst>
        <pc:spChg chg="del">
          <ac:chgData name="Gintare Mikutaite" userId="a734e596a936b633" providerId="LiveId" clId="{136120D9-1AF9-4500-B295-990D79B4B26B}" dt="2022-03-22T20:47:58.385" v="1233" actId="478"/>
          <ac:spMkLst>
            <pc:docMk/>
            <pc:sldMk cId="1668914099" sldId="443"/>
            <ac:spMk id="7" creationId="{00000000-0000-0000-0000-000000000000}"/>
          </ac:spMkLst>
        </pc:spChg>
        <pc:spChg chg="del">
          <ac:chgData name="Gintare Mikutaite" userId="a734e596a936b633" providerId="LiveId" clId="{136120D9-1AF9-4500-B295-990D79B4B26B}" dt="2022-03-22T20:48:00.698" v="1234" actId="478"/>
          <ac:spMkLst>
            <pc:docMk/>
            <pc:sldMk cId="1668914099" sldId="443"/>
            <ac:spMk id="13" creationId="{5FBC1FE4-43DF-4DED-AEDC-4B71449ABAB5}"/>
          </ac:spMkLst>
        </pc:spChg>
        <pc:picChg chg="mod">
          <ac:chgData name="Gintare Mikutaite" userId="a734e596a936b633" providerId="LiveId" clId="{136120D9-1AF9-4500-B295-990D79B4B26B}" dt="2022-03-22T20:48:23.458" v="1239" actId="1076"/>
          <ac:picMkLst>
            <pc:docMk/>
            <pc:sldMk cId="1668914099" sldId="443"/>
            <ac:picMk id="2" creationId="{00000000-0000-0000-0000-000000000000}"/>
          </ac:picMkLst>
        </pc:picChg>
        <pc:picChg chg="add mod">
          <ac:chgData name="Gintare Mikutaite" userId="a734e596a936b633" providerId="LiveId" clId="{136120D9-1AF9-4500-B295-990D79B4B26B}" dt="2022-03-22T20:48:30.708" v="1241" actId="1076"/>
          <ac:picMkLst>
            <pc:docMk/>
            <pc:sldMk cId="1668914099" sldId="443"/>
            <ac:picMk id="10" creationId="{F20E6187-0075-42F8-91A1-72F54CA1517D}"/>
          </ac:picMkLst>
        </pc:picChg>
      </pc:sldChg>
      <pc:sldChg chg="modSp add mod">
        <pc:chgData name="Gintare Mikutaite" userId="a734e596a936b633" providerId="LiveId" clId="{136120D9-1AF9-4500-B295-990D79B4B26B}" dt="2022-03-22T20:59:59.422" v="1778" actId="1076"/>
        <pc:sldMkLst>
          <pc:docMk/>
          <pc:sldMk cId="3540264052" sldId="444"/>
        </pc:sldMkLst>
        <pc:spChg chg="mod">
          <ac:chgData name="Gintare Mikutaite" userId="a734e596a936b633" providerId="LiveId" clId="{136120D9-1AF9-4500-B295-990D79B4B26B}" dt="2022-03-22T20:59:59.422" v="1778" actId="1076"/>
          <ac:spMkLst>
            <pc:docMk/>
            <pc:sldMk cId="3540264052" sldId="444"/>
            <ac:spMk id="13" creationId="{5FBC1FE4-43DF-4DED-AEDC-4B71449ABAB5}"/>
          </ac:spMkLst>
        </pc:spChg>
      </pc:sldChg>
      <pc:sldChg chg="addSp delSp modSp add mod delAnim">
        <pc:chgData name="Gintare Mikutaite" userId="a734e596a936b633" providerId="LiveId" clId="{136120D9-1AF9-4500-B295-990D79B4B26B}" dt="2022-03-22T20:52:47.703" v="1296" actId="1076"/>
        <pc:sldMkLst>
          <pc:docMk/>
          <pc:sldMk cId="836269856" sldId="445"/>
        </pc:sldMkLst>
        <pc:spChg chg="del">
          <ac:chgData name="Gintare Mikutaite" userId="a734e596a936b633" providerId="LiveId" clId="{136120D9-1AF9-4500-B295-990D79B4B26B}" dt="2022-03-22T20:48:40.287" v="1244" actId="478"/>
          <ac:spMkLst>
            <pc:docMk/>
            <pc:sldMk cId="836269856" sldId="445"/>
            <ac:spMk id="7" creationId="{00000000-0000-0000-0000-000000000000}"/>
          </ac:spMkLst>
        </pc:spChg>
        <pc:spChg chg="del mod">
          <ac:chgData name="Gintare Mikutaite" userId="a734e596a936b633" providerId="LiveId" clId="{136120D9-1AF9-4500-B295-990D79B4B26B}" dt="2022-03-22T20:48:39.397" v="1243" actId="478"/>
          <ac:spMkLst>
            <pc:docMk/>
            <pc:sldMk cId="836269856" sldId="445"/>
            <ac:spMk id="13" creationId="{5FBC1FE4-43DF-4DED-AEDC-4B71449ABAB5}"/>
          </ac:spMkLst>
        </pc:spChg>
        <pc:picChg chg="add mod">
          <ac:chgData name="Gintare Mikutaite" userId="a734e596a936b633" providerId="LiveId" clId="{136120D9-1AF9-4500-B295-990D79B4B26B}" dt="2022-03-22T20:52:47.703" v="1296" actId="1076"/>
          <ac:picMkLst>
            <pc:docMk/>
            <pc:sldMk cId="836269856" sldId="445"/>
            <ac:picMk id="10" creationId="{847AFEE0-235C-4C07-B8E6-ABE794C9A839}"/>
          </ac:picMkLst>
        </pc:picChg>
        <pc:picChg chg="add mod">
          <ac:chgData name="Gintare Mikutaite" userId="a734e596a936b633" providerId="LiveId" clId="{136120D9-1AF9-4500-B295-990D79B4B26B}" dt="2022-03-22T20:52:44.796" v="1295" actId="1076"/>
          <ac:picMkLst>
            <pc:docMk/>
            <pc:sldMk cId="836269856" sldId="445"/>
            <ac:picMk id="14" creationId="{CA63D79F-85B7-4D95-81C3-1459BA51199A}"/>
          </ac:picMkLst>
        </pc:picChg>
      </pc:sldChg>
      <pc:sldChg chg="modSp add mod">
        <pc:chgData name="Gintare Mikutaite" userId="a734e596a936b633" providerId="LiveId" clId="{136120D9-1AF9-4500-B295-990D79B4B26B}" dt="2022-03-22T21:00:36.588" v="1816" actId="1076"/>
        <pc:sldMkLst>
          <pc:docMk/>
          <pc:sldMk cId="2565327072" sldId="446"/>
        </pc:sldMkLst>
        <pc:spChg chg="mod">
          <ac:chgData name="Gintare Mikutaite" userId="a734e596a936b633" providerId="LiveId" clId="{136120D9-1AF9-4500-B295-990D79B4B26B}" dt="2022-03-22T21:00:36.588" v="1816" actId="1076"/>
          <ac:spMkLst>
            <pc:docMk/>
            <pc:sldMk cId="2565327072" sldId="446"/>
            <ac:spMk id="13" creationId="{5FBC1FE4-43DF-4DED-AEDC-4B71449ABAB5}"/>
          </ac:spMkLst>
        </pc:spChg>
      </pc:sldChg>
      <pc:sldChg chg="addSp delSp modSp add mod delAnim">
        <pc:chgData name="Gintare Mikutaite" userId="a734e596a936b633" providerId="LiveId" clId="{136120D9-1AF9-4500-B295-990D79B4B26B}" dt="2022-03-22T20:50:12.600" v="1268" actId="1076"/>
        <pc:sldMkLst>
          <pc:docMk/>
          <pc:sldMk cId="2396773233" sldId="447"/>
        </pc:sldMkLst>
        <pc:spChg chg="del">
          <ac:chgData name="Gintare Mikutaite" userId="a734e596a936b633" providerId="LiveId" clId="{136120D9-1AF9-4500-B295-990D79B4B26B}" dt="2022-03-22T20:49:04.705" v="1251" actId="478"/>
          <ac:spMkLst>
            <pc:docMk/>
            <pc:sldMk cId="2396773233" sldId="447"/>
            <ac:spMk id="7" creationId="{00000000-0000-0000-0000-000000000000}"/>
          </ac:spMkLst>
        </pc:spChg>
        <pc:spChg chg="del">
          <ac:chgData name="Gintare Mikutaite" userId="a734e596a936b633" providerId="LiveId" clId="{136120D9-1AF9-4500-B295-990D79B4B26B}" dt="2022-03-22T20:49:04.127" v="1250" actId="478"/>
          <ac:spMkLst>
            <pc:docMk/>
            <pc:sldMk cId="2396773233" sldId="447"/>
            <ac:spMk id="13" creationId="{5FBC1FE4-43DF-4DED-AEDC-4B71449ABAB5}"/>
          </ac:spMkLst>
        </pc:spChg>
        <pc:picChg chg="add mod">
          <ac:chgData name="Gintare Mikutaite" userId="a734e596a936b633" providerId="LiveId" clId="{136120D9-1AF9-4500-B295-990D79B4B26B}" dt="2022-03-22T20:50:12.600" v="1268" actId="1076"/>
          <ac:picMkLst>
            <pc:docMk/>
            <pc:sldMk cId="2396773233" sldId="447"/>
            <ac:picMk id="10" creationId="{7CDF965E-E260-4B70-9BF2-C33574B04150}"/>
          </ac:picMkLst>
        </pc:picChg>
        <pc:picChg chg="add del mod">
          <ac:chgData name="Gintare Mikutaite" userId="a734e596a936b633" providerId="LiveId" clId="{136120D9-1AF9-4500-B295-990D79B4B26B}" dt="2022-03-22T20:49:40.504" v="1261" actId="478"/>
          <ac:picMkLst>
            <pc:docMk/>
            <pc:sldMk cId="2396773233" sldId="447"/>
            <ac:picMk id="14" creationId="{628CC150-FE85-4101-8947-7EF1F49E606E}"/>
          </ac:picMkLst>
        </pc:picChg>
        <pc:picChg chg="add mod">
          <ac:chgData name="Gintare Mikutaite" userId="a734e596a936b633" providerId="LiveId" clId="{136120D9-1AF9-4500-B295-990D79B4B26B}" dt="2022-03-22T20:49:55.096" v="1265" actId="1076"/>
          <ac:picMkLst>
            <pc:docMk/>
            <pc:sldMk cId="2396773233" sldId="447"/>
            <ac:picMk id="16" creationId="{338699C8-59E4-4243-A27C-8A371F1344BE}"/>
          </ac:picMkLst>
        </pc:picChg>
        <pc:picChg chg="add mod">
          <ac:chgData name="Gintare Mikutaite" userId="a734e596a936b633" providerId="LiveId" clId="{136120D9-1AF9-4500-B295-990D79B4B26B}" dt="2022-03-22T20:49:51.019" v="1264" actId="688"/>
          <ac:picMkLst>
            <pc:docMk/>
            <pc:sldMk cId="2396773233" sldId="447"/>
            <ac:picMk id="18" creationId="{40436BB0-438B-47D6-A6CC-59A84D9BC3B6}"/>
          </ac:picMkLst>
        </pc:picChg>
      </pc:sldChg>
      <pc:sldChg chg="modSp add mod">
        <pc:chgData name="Gintare Mikutaite" userId="a734e596a936b633" providerId="LiveId" clId="{136120D9-1AF9-4500-B295-990D79B4B26B}" dt="2022-03-22T21:00:59.170" v="1836" actId="1076"/>
        <pc:sldMkLst>
          <pc:docMk/>
          <pc:sldMk cId="783018817" sldId="448"/>
        </pc:sldMkLst>
        <pc:spChg chg="mod">
          <ac:chgData name="Gintare Mikutaite" userId="a734e596a936b633" providerId="LiveId" clId="{136120D9-1AF9-4500-B295-990D79B4B26B}" dt="2022-03-22T21:00:59.170" v="1836" actId="1076"/>
          <ac:spMkLst>
            <pc:docMk/>
            <pc:sldMk cId="783018817" sldId="448"/>
            <ac:spMk id="13" creationId="{5FBC1FE4-43DF-4DED-AEDC-4B71449ABAB5}"/>
          </ac:spMkLst>
        </pc:spChg>
      </pc:sldChg>
      <pc:sldChg chg="addSp delSp modSp add mod delAnim">
        <pc:chgData name="Gintare Mikutaite" userId="a734e596a936b633" providerId="LiveId" clId="{136120D9-1AF9-4500-B295-990D79B4B26B}" dt="2022-03-22T20:51:32.989" v="1287" actId="14100"/>
        <pc:sldMkLst>
          <pc:docMk/>
          <pc:sldMk cId="2940291387" sldId="449"/>
        </pc:sldMkLst>
        <pc:spChg chg="del mod">
          <ac:chgData name="Gintare Mikutaite" userId="a734e596a936b633" providerId="LiveId" clId="{136120D9-1AF9-4500-B295-990D79B4B26B}" dt="2022-03-22T20:50:25.258" v="1271" actId="478"/>
          <ac:spMkLst>
            <pc:docMk/>
            <pc:sldMk cId="2940291387" sldId="449"/>
            <ac:spMk id="7" creationId="{00000000-0000-0000-0000-000000000000}"/>
          </ac:spMkLst>
        </pc:spChg>
        <pc:spChg chg="del">
          <ac:chgData name="Gintare Mikutaite" userId="a734e596a936b633" providerId="LiveId" clId="{136120D9-1AF9-4500-B295-990D79B4B26B}" dt="2022-03-22T20:50:23.680" v="1269" actId="478"/>
          <ac:spMkLst>
            <pc:docMk/>
            <pc:sldMk cId="2940291387" sldId="449"/>
            <ac:spMk id="13" creationId="{5FBC1FE4-43DF-4DED-AEDC-4B71449ABAB5}"/>
          </ac:spMkLst>
        </pc:spChg>
        <pc:picChg chg="add mod">
          <ac:chgData name="Gintare Mikutaite" userId="a734e596a936b633" providerId="LiveId" clId="{136120D9-1AF9-4500-B295-990D79B4B26B}" dt="2022-03-22T20:51:21.299" v="1285" actId="14100"/>
          <ac:picMkLst>
            <pc:docMk/>
            <pc:sldMk cId="2940291387" sldId="449"/>
            <ac:picMk id="10" creationId="{3CC3594B-FA34-4EF8-90F4-75C15ACE0A06}"/>
          </ac:picMkLst>
        </pc:picChg>
        <pc:picChg chg="add mod">
          <ac:chgData name="Gintare Mikutaite" userId="a734e596a936b633" providerId="LiveId" clId="{136120D9-1AF9-4500-B295-990D79B4B26B}" dt="2022-03-22T20:51:32.989" v="1287" actId="14100"/>
          <ac:picMkLst>
            <pc:docMk/>
            <pc:sldMk cId="2940291387" sldId="449"/>
            <ac:picMk id="14" creationId="{4427C18A-414D-4E3D-B3DC-FC9B2A3DFDCA}"/>
          </ac:picMkLst>
        </pc:picChg>
        <pc:picChg chg="add mod">
          <ac:chgData name="Gintare Mikutaite" userId="a734e596a936b633" providerId="LiveId" clId="{136120D9-1AF9-4500-B295-990D79B4B26B}" dt="2022-03-22T20:51:14.141" v="1283" actId="1076"/>
          <ac:picMkLst>
            <pc:docMk/>
            <pc:sldMk cId="2940291387" sldId="449"/>
            <ac:picMk id="16" creationId="{0FFB3E3B-C7DB-41EF-8EFC-FCABA6C2B677}"/>
          </ac:picMkLst>
        </pc:picChg>
      </pc:sldChg>
      <pc:sldChg chg="addSp delSp modSp add mod delAnim">
        <pc:chgData name="Gintare Mikutaite" userId="a734e596a936b633" providerId="LiveId" clId="{136120D9-1AF9-4500-B295-990D79B4B26B}" dt="2022-03-22T20:53:47.250" v="1315" actId="1076"/>
        <pc:sldMkLst>
          <pc:docMk/>
          <pc:sldMk cId="2243811113" sldId="450"/>
        </pc:sldMkLst>
        <pc:spChg chg="del">
          <ac:chgData name="Gintare Mikutaite" userId="a734e596a936b633" providerId="LiveId" clId="{136120D9-1AF9-4500-B295-990D79B4B26B}" dt="2022-03-22T20:53:11.507" v="1299" actId="478"/>
          <ac:spMkLst>
            <pc:docMk/>
            <pc:sldMk cId="2243811113" sldId="450"/>
            <ac:spMk id="7" creationId="{00000000-0000-0000-0000-000000000000}"/>
          </ac:spMkLst>
        </pc:spChg>
        <pc:spChg chg="del mod">
          <ac:chgData name="Gintare Mikutaite" userId="a734e596a936b633" providerId="LiveId" clId="{136120D9-1AF9-4500-B295-990D79B4B26B}" dt="2022-03-22T20:53:10.882" v="1298" actId="478"/>
          <ac:spMkLst>
            <pc:docMk/>
            <pc:sldMk cId="2243811113" sldId="450"/>
            <ac:spMk id="13" creationId="{5FBC1FE4-43DF-4DED-AEDC-4B71449ABAB5}"/>
          </ac:spMkLst>
        </pc:spChg>
        <pc:picChg chg="add mod">
          <ac:chgData name="Gintare Mikutaite" userId="a734e596a936b633" providerId="LiveId" clId="{136120D9-1AF9-4500-B295-990D79B4B26B}" dt="2022-03-22T20:53:43.437" v="1314" actId="1076"/>
          <ac:picMkLst>
            <pc:docMk/>
            <pc:sldMk cId="2243811113" sldId="450"/>
            <ac:picMk id="10" creationId="{E6BAFB32-93EC-40B4-A0CB-BE1CB685BD61}"/>
          </ac:picMkLst>
        </pc:picChg>
        <pc:picChg chg="add del mod">
          <ac:chgData name="Gintare Mikutaite" userId="a734e596a936b633" providerId="LiveId" clId="{136120D9-1AF9-4500-B295-990D79B4B26B}" dt="2022-03-22T20:53:25.727" v="1309" actId="478"/>
          <ac:picMkLst>
            <pc:docMk/>
            <pc:sldMk cId="2243811113" sldId="450"/>
            <ac:picMk id="14" creationId="{3E09A9E2-79AE-4EAD-8A99-5B6BF9DE6FC5}"/>
          </ac:picMkLst>
        </pc:picChg>
        <pc:picChg chg="add mod">
          <ac:chgData name="Gintare Mikutaite" userId="a734e596a936b633" providerId="LiveId" clId="{136120D9-1AF9-4500-B295-990D79B4B26B}" dt="2022-03-22T20:53:40.217" v="1313" actId="1076"/>
          <ac:picMkLst>
            <pc:docMk/>
            <pc:sldMk cId="2243811113" sldId="450"/>
            <ac:picMk id="16" creationId="{97023803-62A9-495F-9D4D-A2B499FC9AD5}"/>
          </ac:picMkLst>
        </pc:picChg>
        <pc:picChg chg="add mod">
          <ac:chgData name="Gintare Mikutaite" userId="a734e596a936b633" providerId="LiveId" clId="{136120D9-1AF9-4500-B295-990D79B4B26B}" dt="2022-03-22T20:53:47.250" v="1315" actId="1076"/>
          <ac:picMkLst>
            <pc:docMk/>
            <pc:sldMk cId="2243811113" sldId="450"/>
            <ac:picMk id="18" creationId="{CEDC82D5-7E77-4E11-8377-FD2978DE5C59}"/>
          </ac:picMkLst>
        </pc:picChg>
      </pc:sldChg>
      <pc:sldChg chg="modSp add mod">
        <pc:chgData name="Gintare Mikutaite" userId="a734e596a936b633" providerId="LiveId" clId="{136120D9-1AF9-4500-B295-990D79B4B26B}" dt="2022-03-22T21:02:06.120" v="2006" actId="1076"/>
        <pc:sldMkLst>
          <pc:docMk/>
          <pc:sldMk cId="2014000973" sldId="451"/>
        </pc:sldMkLst>
        <pc:spChg chg="mod">
          <ac:chgData name="Gintare Mikutaite" userId="a734e596a936b633" providerId="LiveId" clId="{136120D9-1AF9-4500-B295-990D79B4B26B}" dt="2022-03-22T21:02:06.120" v="2006" actId="1076"/>
          <ac:spMkLst>
            <pc:docMk/>
            <pc:sldMk cId="2014000973" sldId="451"/>
            <ac:spMk id="13" creationId="{5FBC1FE4-43DF-4DED-AEDC-4B71449ABAB5}"/>
          </ac:spMkLst>
        </pc:spChg>
      </pc:sldChg>
      <pc:sldChg chg="add del">
        <pc:chgData name="Gintare Mikutaite" userId="a734e596a936b633" providerId="LiveId" clId="{136120D9-1AF9-4500-B295-990D79B4B26B}" dt="2022-03-22T20:25:26.615" v="784" actId="47"/>
        <pc:sldMkLst>
          <pc:docMk/>
          <pc:sldMk cId="2973383908" sldId="451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  <a:t>2022/3/29</a:t>
            </a:fld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  <a:t>‹#›</a:t>
            </a:fld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609608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1AC49D05-6128-4D0D-A32A-06A5E73B386C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5849F42C-2DAE-424C-A4B8-3140182C3E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2401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50255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59882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59641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46413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47183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11034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49876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47140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67761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48781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7378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60973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27963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3614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15375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9078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79382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71122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46572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92862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3730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6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7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tags" Target="../tags/tag44.xml"/><Relationship Id="rId3" Type="http://schemas.openxmlformats.org/officeDocument/2006/relationships/tags" Target="../tags/tag39.xml"/><Relationship Id="rId7" Type="http://schemas.openxmlformats.org/officeDocument/2006/relationships/tags" Target="../tags/tag43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10" Type="http://schemas.openxmlformats.org/officeDocument/2006/relationships/hyperlink" Target="http://www.1ppt.com/moban/" TargetMode="External"/><Relationship Id="rId4" Type="http://schemas.openxmlformats.org/officeDocument/2006/relationships/tags" Target="../tags/tag40.xml"/><Relationship Id="rId9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8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2022/3/29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8998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2022/3/29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4563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7572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007605" y="6717169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10"/>
              </a:rPr>
              <a:t>PPT</a:t>
            </a:r>
            <a:r>
              <a:rPr lang="zh-CN" altLang="en-US" sz="1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10"/>
              </a:rPr>
              <a:t>模板</a:t>
            </a:r>
            <a:r>
              <a:rPr lang="zh-CN" altLang="en-US" sz="1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97029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7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KSO_TEMPLATE" hidden="1"/>
          <p:cNvSpPr/>
          <p:nvPr>
            <p:custDataLst>
              <p:tags r:id="rId19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0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9442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9.jpeg"/><Relationship Id="rId5" Type="http://schemas.openxmlformats.org/officeDocument/2006/relationships/image" Target="../media/image10.png"/><Relationship Id="rId10" Type="http://schemas.openxmlformats.org/officeDocument/2006/relationships/image" Target="../media/image28.jpeg"/><Relationship Id="rId4" Type="http://schemas.openxmlformats.org/officeDocument/2006/relationships/image" Target="../media/image2.pn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30.jpeg"/><Relationship Id="rId4" Type="http://schemas.openxmlformats.org/officeDocument/2006/relationships/image" Target="../media/image2.png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32.jpeg"/><Relationship Id="rId5" Type="http://schemas.openxmlformats.org/officeDocument/2006/relationships/image" Target="../media/image10.png"/><Relationship Id="rId10" Type="http://schemas.openxmlformats.org/officeDocument/2006/relationships/image" Target="../media/image31.jpeg"/><Relationship Id="rId4" Type="http://schemas.openxmlformats.org/officeDocument/2006/relationships/image" Target="../media/image2.png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12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34.jpeg"/><Relationship Id="rId5" Type="http://schemas.openxmlformats.org/officeDocument/2006/relationships/image" Target="../media/image10.png"/><Relationship Id="rId10" Type="http://schemas.openxmlformats.org/officeDocument/2006/relationships/image" Target="../media/image33.jpeg"/><Relationship Id="rId4" Type="http://schemas.openxmlformats.org/officeDocument/2006/relationships/image" Target="../media/image2.png"/><Relationship Id="rId9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12" Type="http://schemas.openxmlformats.org/officeDocument/2006/relationships/image" Target="../media/image3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37.jpeg"/><Relationship Id="rId5" Type="http://schemas.openxmlformats.org/officeDocument/2006/relationships/image" Target="../media/image10.png"/><Relationship Id="rId10" Type="http://schemas.openxmlformats.org/officeDocument/2006/relationships/image" Target="../media/image36.jpeg"/><Relationship Id="rId4" Type="http://schemas.openxmlformats.org/officeDocument/2006/relationships/image" Target="../media/image2.png"/><Relationship Id="rId9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12" Type="http://schemas.openxmlformats.org/officeDocument/2006/relationships/image" Target="../media/image4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40.jpeg"/><Relationship Id="rId5" Type="http://schemas.openxmlformats.org/officeDocument/2006/relationships/image" Target="../media/image10.png"/><Relationship Id="rId10" Type="http://schemas.openxmlformats.org/officeDocument/2006/relationships/image" Target="../media/image39.jpeg"/><Relationship Id="rId4" Type="http://schemas.openxmlformats.org/officeDocument/2006/relationships/image" Target="../media/image2.png"/><Relationship Id="rId9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2.jpe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12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0.jpeg"/><Relationship Id="rId5" Type="http://schemas.openxmlformats.org/officeDocument/2006/relationships/image" Target="../media/image10.png"/><Relationship Id="rId10" Type="http://schemas.openxmlformats.org/officeDocument/2006/relationships/image" Target="../media/image19.jpeg"/><Relationship Id="rId4" Type="http://schemas.openxmlformats.org/officeDocument/2006/relationships/image" Target="../media/image2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12" Type="http://schemas.openxmlformats.org/officeDocument/2006/relationships/image" Target="../media/image2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11" Type="http://schemas.openxmlformats.org/officeDocument/2006/relationships/image" Target="../media/image18.png"/><Relationship Id="rId5" Type="http://schemas.openxmlformats.org/officeDocument/2006/relationships/image" Target="../media/image1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7.jpe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12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5.jpeg"/><Relationship Id="rId5" Type="http://schemas.openxmlformats.org/officeDocument/2006/relationships/image" Target="../media/image10.png"/><Relationship Id="rId10" Type="http://schemas.openxmlformats.org/officeDocument/2006/relationships/image" Target="../media/image24.jpeg"/><Relationship Id="rId4" Type="http://schemas.openxmlformats.org/officeDocument/2006/relationships/image" Target="../media/image2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hyperlink" Target="https://www.youtube.com/watch?v=XqZsoesa55w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816050背景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61" y="33020"/>
            <a:ext cx="12219940" cy="6877050"/>
          </a:xfrm>
          <a:prstGeom prst="rect">
            <a:avLst/>
          </a:prstGeom>
        </p:spPr>
      </p:pic>
      <p:sp>
        <p:nvSpPr>
          <p:cNvPr id="19" name="圆角矩形 6">
            <a:extLst>
              <a:ext uri="{FF2B5EF4-FFF2-40B4-BE49-F238E27FC236}">
                <a16:creationId xmlns:a16="http://schemas.microsoft.com/office/drawing/2014/main" xmlns="" id="{DAF14DC8-C023-498F-9B5E-8441C94ADC84}"/>
              </a:ext>
            </a:extLst>
          </p:cNvPr>
          <p:cNvSpPr/>
          <p:nvPr/>
        </p:nvSpPr>
        <p:spPr>
          <a:xfrm>
            <a:off x="2024743" y="1056640"/>
            <a:ext cx="7620748" cy="2165985"/>
          </a:xfrm>
          <a:prstGeom prst="roundRect">
            <a:avLst>
              <a:gd name="adj" fmla="val 16336"/>
            </a:avLst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图片 2" descr="816050中间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84065" y="3820795"/>
            <a:ext cx="3023235" cy="2446020"/>
          </a:xfrm>
          <a:prstGeom prst="rect">
            <a:avLst/>
          </a:prstGeom>
        </p:spPr>
      </p:pic>
      <p:pic>
        <p:nvPicPr>
          <p:cNvPr id="4" name="图片 3" descr="816050右中"/>
          <p:cNvPicPr>
            <a:picLocks noChangeAspect="1"/>
          </p:cNvPicPr>
          <p:nvPr/>
        </p:nvPicPr>
        <p:blipFill>
          <a:blip r:embed="rId5" cstate="screen">
            <a:lum bright="36000" contrast="-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17735" y="2123440"/>
            <a:ext cx="2401570" cy="4367530"/>
          </a:xfrm>
          <a:prstGeom prst="rect">
            <a:avLst/>
          </a:prstGeom>
        </p:spPr>
      </p:pic>
      <p:pic>
        <p:nvPicPr>
          <p:cNvPr id="5" name="图片 4" descr="816050左下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35" y="2230120"/>
            <a:ext cx="2317115" cy="4639945"/>
          </a:xfrm>
          <a:prstGeom prst="rect">
            <a:avLst/>
          </a:prstGeom>
        </p:spPr>
      </p:pic>
      <p:pic>
        <p:nvPicPr>
          <p:cNvPr id="6" name="图片 5" descr="816050左下1"/>
          <p:cNvPicPr>
            <a:picLocks noChangeAspect="1"/>
          </p:cNvPicPr>
          <p:nvPr/>
        </p:nvPicPr>
        <p:blipFill>
          <a:blip r:embed="rId7" cstate="screen">
            <a:lum contrast="-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7865" y="3222625"/>
            <a:ext cx="3195955" cy="3602355"/>
          </a:xfrm>
          <a:prstGeom prst="rect">
            <a:avLst/>
          </a:prstGeom>
        </p:spPr>
      </p:pic>
      <p:pic>
        <p:nvPicPr>
          <p:cNvPr id="7" name="图片 6" descr="816050下部光斑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38930" y="4826000"/>
            <a:ext cx="6405245" cy="1734185"/>
          </a:xfrm>
          <a:prstGeom prst="rect">
            <a:avLst/>
          </a:prstGeom>
        </p:spPr>
      </p:pic>
      <p:pic>
        <p:nvPicPr>
          <p:cNvPr id="8" name="图片 7" descr="816050右下海星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42195" y="5437505"/>
            <a:ext cx="1783080" cy="2193925"/>
          </a:xfrm>
          <a:prstGeom prst="rect">
            <a:avLst/>
          </a:prstGeom>
        </p:spPr>
      </p:pic>
      <p:pic>
        <p:nvPicPr>
          <p:cNvPr id="9" name="图片 8" descr="816050左侧光斑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8010" y="1869440"/>
            <a:ext cx="1604645" cy="2191385"/>
          </a:xfrm>
          <a:prstGeom prst="rect">
            <a:avLst/>
          </a:prstGeom>
        </p:spPr>
      </p:pic>
      <p:pic>
        <p:nvPicPr>
          <p:cNvPr id="10" name="图片 9" descr="816050左侧光斑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360000">
            <a:off x="1049655" y="4575810"/>
            <a:ext cx="1017270" cy="1389380"/>
          </a:xfrm>
          <a:prstGeom prst="rect">
            <a:avLst/>
          </a:prstGeom>
        </p:spPr>
      </p:pic>
      <p:pic>
        <p:nvPicPr>
          <p:cNvPr id="11" name="图片 10" descr="816050下部光斑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16200" y="5302250"/>
            <a:ext cx="5793740" cy="1568450"/>
          </a:xfrm>
          <a:prstGeom prst="rect">
            <a:avLst/>
          </a:prstGeom>
        </p:spPr>
      </p:pic>
      <p:pic>
        <p:nvPicPr>
          <p:cNvPr id="12" name="图片 11" descr="816050气泡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7865" y="-521970"/>
            <a:ext cx="4320540" cy="4433570"/>
          </a:xfrm>
          <a:prstGeom prst="rect">
            <a:avLst/>
          </a:prstGeom>
        </p:spPr>
      </p:pic>
      <p:pic>
        <p:nvPicPr>
          <p:cNvPr id="13" name="图片 12" descr="816050气泡2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51015" y="-102235"/>
            <a:ext cx="5045075" cy="3325495"/>
          </a:xfrm>
          <a:prstGeom prst="rect">
            <a:avLst/>
          </a:prstGeom>
        </p:spPr>
      </p:pic>
      <p:pic>
        <p:nvPicPr>
          <p:cNvPr id="14" name="图片 13" descr="816050气泡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200000">
            <a:off x="8803468" y="461240"/>
            <a:ext cx="3554730" cy="3691890"/>
          </a:xfrm>
          <a:prstGeom prst="rect">
            <a:avLst/>
          </a:prstGeom>
        </p:spPr>
      </p:pic>
      <p:pic>
        <p:nvPicPr>
          <p:cNvPr id="15" name="图片 14" descr="816050中间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09940" y="5191760"/>
            <a:ext cx="1238885" cy="1002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2237558" y="1404005"/>
            <a:ext cx="726536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altLang="zh-CN" sz="4600" b="1" dirty="0">
                <a:ln w="28575">
                  <a:solidFill>
                    <a:schemeClr val="bg1"/>
                  </a:solidFill>
                </a:ln>
                <a:solidFill>
                  <a:srgbClr val="0C4E6C"/>
                </a:solidFill>
                <a:cs typeface="+mn-ea"/>
                <a:sym typeface="+mn-lt"/>
              </a:rPr>
              <a:t>„</a:t>
            </a:r>
            <a:r>
              <a:rPr lang="en-US" altLang="zh-CN" sz="4600" b="1" dirty="0">
                <a:ln w="28575">
                  <a:solidFill>
                    <a:schemeClr val="bg1"/>
                  </a:solidFill>
                </a:ln>
                <a:solidFill>
                  <a:srgbClr val="0C4E6C"/>
                </a:solidFill>
                <a:cs typeface="+mn-ea"/>
                <a:sym typeface="+mn-lt"/>
              </a:rPr>
              <a:t>TYLIEJI VANDENS GYVENTOJAI</a:t>
            </a:r>
            <a:r>
              <a:rPr lang="lt-LT" altLang="zh-CN" sz="4600" b="1" dirty="0">
                <a:ln w="28575">
                  <a:solidFill>
                    <a:schemeClr val="bg1"/>
                  </a:solidFill>
                </a:ln>
                <a:solidFill>
                  <a:srgbClr val="0C4E6C"/>
                </a:solidFill>
                <a:cs typeface="+mn-ea"/>
                <a:sym typeface="+mn-lt"/>
              </a:rPr>
              <a:t>“</a:t>
            </a:r>
            <a:endParaRPr lang="en-US" altLang="zh-CN" sz="4600" b="1" dirty="0">
              <a:ln w="28575">
                <a:solidFill>
                  <a:schemeClr val="bg1"/>
                </a:solidFill>
              </a:ln>
              <a:solidFill>
                <a:srgbClr val="0C4E6C"/>
              </a:solidFill>
              <a:cs typeface="+mn-ea"/>
              <a:sym typeface="+mn-lt"/>
            </a:endParaRPr>
          </a:p>
        </p:txBody>
      </p:sp>
      <p:pic>
        <p:nvPicPr>
          <p:cNvPr id="16" name="图片 15" descr="816050右下海星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0400000">
            <a:off x="8595109" y="2527190"/>
            <a:ext cx="762000" cy="93789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9A7BBEF-EFFF-4F7D-BB45-84C74E366576}"/>
              </a:ext>
            </a:extLst>
          </p:cNvPr>
          <p:cNvSpPr txBox="1"/>
          <p:nvPr/>
        </p:nvSpPr>
        <p:spPr>
          <a:xfrm>
            <a:off x="157316" y="4617756"/>
            <a:ext cx="1203012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bg1"/>
                </a:solidFill>
                <a:highlight>
                  <a:srgbClr val="1776B7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Gintar</a:t>
            </a:r>
            <a:r>
              <a:rPr lang="lt-LT" sz="1600" dirty="0">
                <a:solidFill>
                  <a:schemeClr val="bg1"/>
                </a:solidFill>
                <a:highlight>
                  <a:srgbClr val="1776B7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ė Beržinienė</a:t>
            </a:r>
          </a:p>
          <a:p>
            <a:pPr algn="r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lt-LT" sz="1600" dirty="0">
                <a:solidFill>
                  <a:schemeClr val="bg1"/>
                </a:solidFill>
                <a:highlight>
                  <a:srgbClr val="1776B7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Gintarė Klymantienė</a:t>
            </a:r>
          </a:p>
          <a:p>
            <a:pPr algn="r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lt-LT" sz="1600" dirty="0">
                <a:solidFill>
                  <a:schemeClr val="bg1"/>
                </a:solidFill>
                <a:highlight>
                  <a:srgbClr val="1776B7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Tauragės lopšelis - darželis ,,Kodėlčius”</a:t>
            </a:r>
          </a:p>
          <a:p>
            <a:pPr algn="r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lt-LT" sz="1600" dirty="0">
                <a:solidFill>
                  <a:schemeClr val="bg1"/>
                </a:solidFill>
                <a:highlight>
                  <a:srgbClr val="1776B7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3 grupė ,,Saulutės“</a:t>
            </a:r>
          </a:p>
          <a:p>
            <a:pPr algn="ctr">
              <a:defRPr/>
            </a:pPr>
            <a:endParaRPr lang="lt-LT" sz="1600" dirty="0">
              <a:solidFill>
                <a:schemeClr val="bg1"/>
              </a:solidFill>
              <a:highlight>
                <a:srgbClr val="1776B7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lt-LT" sz="1600" dirty="0">
              <a:solidFill>
                <a:schemeClr val="bg1"/>
              </a:solidFill>
              <a:highlight>
                <a:srgbClr val="1776B7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lt-LT" sz="1600" dirty="0">
                <a:solidFill>
                  <a:schemeClr val="bg1"/>
                </a:solidFill>
                <a:highlight>
                  <a:srgbClr val="1776B7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Tauragė, 2022</a:t>
            </a:r>
          </a:p>
          <a:p>
            <a:pPr algn="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lt-LT" sz="1600" dirty="0">
              <a:solidFill>
                <a:schemeClr val="bg1"/>
              </a:solidFill>
              <a:highlight>
                <a:srgbClr val="1776B7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3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816050背景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35" y="-6350"/>
            <a:ext cx="12219940" cy="6877050"/>
          </a:xfrm>
          <a:prstGeom prst="rect">
            <a:avLst/>
          </a:prstGeom>
        </p:spPr>
      </p:pic>
      <p:pic>
        <p:nvPicPr>
          <p:cNvPr id="3" name="图片 2" descr="816050中间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84065" y="3820795"/>
            <a:ext cx="3023235" cy="2446020"/>
          </a:xfrm>
          <a:prstGeom prst="rect">
            <a:avLst/>
          </a:prstGeom>
        </p:spPr>
      </p:pic>
      <p:pic>
        <p:nvPicPr>
          <p:cNvPr id="11" name="图片 10" descr="816050下部光斑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16200" y="5302250"/>
            <a:ext cx="5793740" cy="1568450"/>
          </a:xfrm>
          <a:prstGeom prst="rect">
            <a:avLst/>
          </a:prstGeom>
        </p:spPr>
      </p:pic>
      <p:pic>
        <p:nvPicPr>
          <p:cNvPr id="5" name="图片 4" descr="816050左下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130" y="3082290"/>
            <a:ext cx="1863725" cy="3732530"/>
          </a:xfrm>
          <a:prstGeom prst="rect">
            <a:avLst/>
          </a:prstGeom>
        </p:spPr>
      </p:pic>
      <p:pic>
        <p:nvPicPr>
          <p:cNvPr id="6" name="图片 5" descr="816050左下1"/>
          <p:cNvPicPr>
            <a:picLocks noChangeAspect="1"/>
          </p:cNvPicPr>
          <p:nvPr/>
        </p:nvPicPr>
        <p:blipFill>
          <a:blip r:embed="rId7" cstate="screen">
            <a:lum contrast="-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8990" y="3973830"/>
            <a:ext cx="2569845" cy="2896870"/>
          </a:xfrm>
          <a:prstGeom prst="rect">
            <a:avLst/>
          </a:prstGeom>
        </p:spPr>
      </p:pic>
      <p:pic>
        <p:nvPicPr>
          <p:cNvPr id="4" name="图片 3" descr="816050右中"/>
          <p:cNvPicPr>
            <a:picLocks noChangeAspect="1"/>
          </p:cNvPicPr>
          <p:nvPr/>
        </p:nvPicPr>
        <p:blipFill>
          <a:blip r:embed="rId8" cstate="screen">
            <a:lum bright="36000" contrast="-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17735" y="2109470"/>
            <a:ext cx="2401570" cy="4367530"/>
          </a:xfrm>
          <a:prstGeom prst="rect">
            <a:avLst/>
          </a:prstGeom>
        </p:spPr>
      </p:pic>
      <p:pic>
        <p:nvPicPr>
          <p:cNvPr id="8" name="图片 7" descr="816050右下海星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0820000">
            <a:off x="8538210" y="5062220"/>
            <a:ext cx="2265045" cy="2787015"/>
          </a:xfrm>
          <a:prstGeom prst="rect">
            <a:avLst/>
          </a:prstGeom>
        </p:spPr>
      </p:pic>
      <p:pic>
        <p:nvPicPr>
          <p:cNvPr id="10" name="Paveikslėlis 9" descr="Paveikslėlis, kuriame yra vaikas, žolė, vidinis, asmuo&#10;&#10;Automatiškai sugeneruotas aprašymas">
            <a:extLst>
              <a:ext uri="{FF2B5EF4-FFF2-40B4-BE49-F238E27FC236}">
                <a16:creationId xmlns:a16="http://schemas.microsoft.com/office/drawing/2014/main" xmlns="" id="{7371AB34-6B68-46D8-8782-30E6ABB07BB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57" y="1456587"/>
            <a:ext cx="4450736" cy="3338052"/>
          </a:xfrm>
          <a:prstGeom prst="rect">
            <a:avLst/>
          </a:prstGeom>
        </p:spPr>
      </p:pic>
      <p:pic>
        <p:nvPicPr>
          <p:cNvPr id="14" name="Paveikslėlis 13" descr="Paveikslėlis, kuriame yra vaikas, asmuo, žolė, jaunas&#10;&#10;Automatiškai sugeneruotas aprašymas">
            <a:extLst>
              <a:ext uri="{FF2B5EF4-FFF2-40B4-BE49-F238E27FC236}">
                <a16:creationId xmlns:a16="http://schemas.microsoft.com/office/drawing/2014/main" xmlns="" id="{EE7E79A4-C4BE-48BE-BBBB-52772F2384E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691" y="1456587"/>
            <a:ext cx="4450736" cy="333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246264"/>
      </p:ext>
    </p:extLst>
  </p:cSld>
  <p:clrMapOvr>
    <a:masterClrMapping/>
  </p:clrMapOvr>
  <p:transition spd="slow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816050背景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35" y="-6350"/>
            <a:ext cx="12219940" cy="6877050"/>
          </a:xfrm>
          <a:prstGeom prst="rect">
            <a:avLst/>
          </a:prstGeom>
        </p:spPr>
      </p:pic>
      <p:pic>
        <p:nvPicPr>
          <p:cNvPr id="3" name="图片 2" descr="816050中间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84065" y="3820795"/>
            <a:ext cx="3023235" cy="2446020"/>
          </a:xfrm>
          <a:prstGeom prst="rect">
            <a:avLst/>
          </a:prstGeom>
        </p:spPr>
      </p:pic>
      <p:pic>
        <p:nvPicPr>
          <p:cNvPr id="11" name="图片 10" descr="816050下部光斑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16200" y="5302250"/>
            <a:ext cx="5793740" cy="1568450"/>
          </a:xfrm>
          <a:prstGeom prst="rect">
            <a:avLst/>
          </a:prstGeom>
        </p:spPr>
      </p:pic>
      <p:sp>
        <p:nvSpPr>
          <p:cNvPr id="7" name="圆角矩形 6"/>
          <p:cNvSpPr/>
          <p:nvPr/>
        </p:nvSpPr>
        <p:spPr>
          <a:xfrm>
            <a:off x="1389697" y="766292"/>
            <a:ext cx="9411970" cy="5017770"/>
          </a:xfrm>
          <a:prstGeom prst="roundRect">
            <a:avLst>
              <a:gd name="adj" fmla="val 12351"/>
            </a:avLst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5" name="图片 4" descr="816050左下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130" y="3082290"/>
            <a:ext cx="1863725" cy="3732530"/>
          </a:xfrm>
          <a:prstGeom prst="rect">
            <a:avLst/>
          </a:prstGeom>
        </p:spPr>
      </p:pic>
      <p:pic>
        <p:nvPicPr>
          <p:cNvPr id="6" name="图片 5" descr="816050左下1"/>
          <p:cNvPicPr>
            <a:picLocks noChangeAspect="1"/>
          </p:cNvPicPr>
          <p:nvPr/>
        </p:nvPicPr>
        <p:blipFill>
          <a:blip r:embed="rId7" cstate="screen">
            <a:lum contrast="-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8990" y="3973830"/>
            <a:ext cx="2569845" cy="2896870"/>
          </a:xfrm>
          <a:prstGeom prst="rect">
            <a:avLst/>
          </a:prstGeom>
        </p:spPr>
      </p:pic>
      <p:pic>
        <p:nvPicPr>
          <p:cNvPr id="4" name="图片 3" descr="816050右中"/>
          <p:cNvPicPr>
            <a:picLocks noChangeAspect="1"/>
          </p:cNvPicPr>
          <p:nvPr/>
        </p:nvPicPr>
        <p:blipFill>
          <a:blip r:embed="rId8" cstate="screen">
            <a:lum bright="36000" contrast="-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17735" y="2109470"/>
            <a:ext cx="2401570" cy="4367530"/>
          </a:xfrm>
          <a:prstGeom prst="rect">
            <a:avLst/>
          </a:prstGeom>
        </p:spPr>
      </p:pic>
      <p:pic>
        <p:nvPicPr>
          <p:cNvPr id="8" name="图片 7" descr="816050右下海星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0820000">
            <a:off x="8538210" y="5062220"/>
            <a:ext cx="2265045" cy="278701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FBC1FE4-43DF-4DED-AEDC-4B71449ABAB5}"/>
              </a:ext>
            </a:extLst>
          </p:cNvPr>
          <p:cNvSpPr txBox="1"/>
          <p:nvPr/>
        </p:nvSpPr>
        <p:spPr>
          <a:xfrm>
            <a:off x="1389697" y="2254014"/>
            <a:ext cx="94119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lt-LT" altLang="lt-L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Darbas grupėmis, sudėti pagal parašyto žodžio spalvą, priklijuoti ant jos reikiamą spalvą, o vėliau ir tinkamos spalvos žuvelę.</a:t>
            </a:r>
          </a:p>
        </p:txBody>
      </p:sp>
    </p:spTree>
    <p:extLst>
      <p:ext uri="{BB962C8B-B14F-4D97-AF65-F5344CB8AC3E}">
        <p14:creationId xmlns:p14="http://schemas.microsoft.com/office/powerpoint/2010/main" val="2074070368"/>
      </p:ext>
    </p:extLst>
  </p:cSld>
  <p:clrMapOvr>
    <a:masterClrMapping/>
  </p:clrMapOvr>
  <p:transition spd="slow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816050背景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4288" y="-6350"/>
            <a:ext cx="12219940" cy="6877050"/>
          </a:xfrm>
          <a:prstGeom prst="rect">
            <a:avLst/>
          </a:prstGeom>
        </p:spPr>
      </p:pic>
      <p:pic>
        <p:nvPicPr>
          <p:cNvPr id="3" name="图片 2" descr="816050中间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84065" y="3820795"/>
            <a:ext cx="3023235" cy="2446020"/>
          </a:xfrm>
          <a:prstGeom prst="rect">
            <a:avLst/>
          </a:prstGeom>
        </p:spPr>
      </p:pic>
      <p:pic>
        <p:nvPicPr>
          <p:cNvPr id="11" name="图片 10" descr="816050下部光斑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16200" y="5302250"/>
            <a:ext cx="5793740" cy="1568450"/>
          </a:xfrm>
          <a:prstGeom prst="rect">
            <a:avLst/>
          </a:prstGeom>
        </p:spPr>
      </p:pic>
      <p:pic>
        <p:nvPicPr>
          <p:cNvPr id="5" name="图片 4" descr="816050左下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130" y="3082290"/>
            <a:ext cx="1863725" cy="3732530"/>
          </a:xfrm>
          <a:prstGeom prst="rect">
            <a:avLst/>
          </a:prstGeom>
        </p:spPr>
      </p:pic>
      <p:pic>
        <p:nvPicPr>
          <p:cNvPr id="6" name="图片 5" descr="816050左下1"/>
          <p:cNvPicPr>
            <a:picLocks noChangeAspect="1"/>
          </p:cNvPicPr>
          <p:nvPr/>
        </p:nvPicPr>
        <p:blipFill>
          <a:blip r:embed="rId7" cstate="screen">
            <a:lum contrast="-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8990" y="3973830"/>
            <a:ext cx="2569845" cy="2896870"/>
          </a:xfrm>
          <a:prstGeom prst="rect">
            <a:avLst/>
          </a:prstGeom>
        </p:spPr>
      </p:pic>
      <p:pic>
        <p:nvPicPr>
          <p:cNvPr id="4" name="图片 3" descr="816050右中"/>
          <p:cNvPicPr>
            <a:picLocks noChangeAspect="1"/>
          </p:cNvPicPr>
          <p:nvPr/>
        </p:nvPicPr>
        <p:blipFill>
          <a:blip r:embed="rId8" cstate="screen">
            <a:lum bright="36000" contrast="-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17735" y="2109470"/>
            <a:ext cx="2401570" cy="4367530"/>
          </a:xfrm>
          <a:prstGeom prst="rect">
            <a:avLst/>
          </a:prstGeom>
        </p:spPr>
      </p:pic>
      <p:pic>
        <p:nvPicPr>
          <p:cNvPr id="8" name="图片 7" descr="816050右下海星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0820000">
            <a:off x="8538210" y="5062220"/>
            <a:ext cx="2265045" cy="2787015"/>
          </a:xfrm>
          <a:prstGeom prst="rect">
            <a:avLst/>
          </a:prstGeom>
        </p:spPr>
      </p:pic>
      <p:pic>
        <p:nvPicPr>
          <p:cNvPr id="10" name="Paveikslėlis 9" descr="Paveikslėlis, kuriame yra asmuo, graužikas&#10;&#10;Automatiškai sugeneruotas aprašymas">
            <a:extLst>
              <a:ext uri="{FF2B5EF4-FFF2-40B4-BE49-F238E27FC236}">
                <a16:creationId xmlns:a16="http://schemas.microsoft.com/office/drawing/2014/main" xmlns="" id="{F20E6187-0075-42F8-91A1-72F54CA151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21392" y="162257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914099"/>
      </p:ext>
    </p:extLst>
  </p:cSld>
  <p:clrMapOvr>
    <a:masterClrMapping/>
  </p:clrMapOvr>
  <p:transition spd="slow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816050背景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35" y="-6350"/>
            <a:ext cx="12219940" cy="6877050"/>
          </a:xfrm>
          <a:prstGeom prst="rect">
            <a:avLst/>
          </a:prstGeom>
        </p:spPr>
      </p:pic>
      <p:pic>
        <p:nvPicPr>
          <p:cNvPr id="3" name="图片 2" descr="816050中间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84065" y="3820795"/>
            <a:ext cx="3023235" cy="2446020"/>
          </a:xfrm>
          <a:prstGeom prst="rect">
            <a:avLst/>
          </a:prstGeom>
        </p:spPr>
      </p:pic>
      <p:pic>
        <p:nvPicPr>
          <p:cNvPr id="11" name="图片 10" descr="816050下部光斑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16200" y="5302250"/>
            <a:ext cx="5793740" cy="1568450"/>
          </a:xfrm>
          <a:prstGeom prst="rect">
            <a:avLst/>
          </a:prstGeom>
        </p:spPr>
      </p:pic>
      <p:sp>
        <p:nvSpPr>
          <p:cNvPr id="7" name="圆角矩形 6"/>
          <p:cNvSpPr/>
          <p:nvPr/>
        </p:nvSpPr>
        <p:spPr>
          <a:xfrm>
            <a:off x="1389697" y="766292"/>
            <a:ext cx="9411970" cy="5017770"/>
          </a:xfrm>
          <a:prstGeom prst="roundRect">
            <a:avLst>
              <a:gd name="adj" fmla="val 12351"/>
            </a:avLst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5" name="图片 4" descr="816050左下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130" y="3082290"/>
            <a:ext cx="1863725" cy="3732530"/>
          </a:xfrm>
          <a:prstGeom prst="rect">
            <a:avLst/>
          </a:prstGeom>
        </p:spPr>
      </p:pic>
      <p:pic>
        <p:nvPicPr>
          <p:cNvPr id="6" name="图片 5" descr="816050左下1"/>
          <p:cNvPicPr>
            <a:picLocks noChangeAspect="1"/>
          </p:cNvPicPr>
          <p:nvPr/>
        </p:nvPicPr>
        <p:blipFill>
          <a:blip r:embed="rId7" cstate="screen">
            <a:lum contrast="-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8990" y="3973830"/>
            <a:ext cx="2569845" cy="2896870"/>
          </a:xfrm>
          <a:prstGeom prst="rect">
            <a:avLst/>
          </a:prstGeom>
        </p:spPr>
      </p:pic>
      <p:pic>
        <p:nvPicPr>
          <p:cNvPr id="4" name="图片 3" descr="816050右中"/>
          <p:cNvPicPr>
            <a:picLocks noChangeAspect="1"/>
          </p:cNvPicPr>
          <p:nvPr/>
        </p:nvPicPr>
        <p:blipFill>
          <a:blip r:embed="rId8" cstate="screen">
            <a:lum bright="36000" contrast="-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17735" y="2109470"/>
            <a:ext cx="2401570" cy="4367530"/>
          </a:xfrm>
          <a:prstGeom prst="rect">
            <a:avLst/>
          </a:prstGeom>
        </p:spPr>
      </p:pic>
      <p:pic>
        <p:nvPicPr>
          <p:cNvPr id="8" name="图片 7" descr="816050右下海星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0820000">
            <a:off x="8538210" y="5062220"/>
            <a:ext cx="2265045" cy="278701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FBC1FE4-43DF-4DED-AEDC-4B71449ABAB5}"/>
              </a:ext>
            </a:extLst>
          </p:cNvPr>
          <p:cNvSpPr txBox="1"/>
          <p:nvPr/>
        </p:nvSpPr>
        <p:spPr>
          <a:xfrm>
            <a:off x="2832100" y="2628846"/>
            <a:ext cx="94119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lt-LT" altLang="lt-L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Žvejojimas įvairiomis meškerėmis </a:t>
            </a:r>
            <a:r>
              <a:rPr lang="lt-LT" altLang="lt-LT" sz="3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lt-LT" altLang="lt-LT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264052"/>
      </p:ext>
    </p:extLst>
  </p:cSld>
  <p:clrMapOvr>
    <a:masterClrMapping/>
  </p:clrMapOvr>
  <p:transition spd="slow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816050背景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35" y="-6350"/>
            <a:ext cx="12219940" cy="6877050"/>
          </a:xfrm>
          <a:prstGeom prst="rect">
            <a:avLst/>
          </a:prstGeom>
        </p:spPr>
      </p:pic>
      <p:pic>
        <p:nvPicPr>
          <p:cNvPr id="3" name="图片 2" descr="816050中间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84065" y="3820795"/>
            <a:ext cx="3023235" cy="2446020"/>
          </a:xfrm>
          <a:prstGeom prst="rect">
            <a:avLst/>
          </a:prstGeom>
        </p:spPr>
      </p:pic>
      <p:pic>
        <p:nvPicPr>
          <p:cNvPr id="11" name="图片 10" descr="816050下部光斑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16200" y="5302250"/>
            <a:ext cx="5793740" cy="1568450"/>
          </a:xfrm>
          <a:prstGeom prst="rect">
            <a:avLst/>
          </a:prstGeom>
        </p:spPr>
      </p:pic>
      <p:pic>
        <p:nvPicPr>
          <p:cNvPr id="5" name="图片 4" descr="816050左下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130" y="3082290"/>
            <a:ext cx="1863725" cy="3732530"/>
          </a:xfrm>
          <a:prstGeom prst="rect">
            <a:avLst/>
          </a:prstGeom>
        </p:spPr>
      </p:pic>
      <p:pic>
        <p:nvPicPr>
          <p:cNvPr id="6" name="图片 5" descr="816050左下1"/>
          <p:cNvPicPr>
            <a:picLocks noChangeAspect="1"/>
          </p:cNvPicPr>
          <p:nvPr/>
        </p:nvPicPr>
        <p:blipFill>
          <a:blip r:embed="rId7" cstate="screen">
            <a:lum contrast="-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8990" y="3973830"/>
            <a:ext cx="2569845" cy="2896870"/>
          </a:xfrm>
          <a:prstGeom prst="rect">
            <a:avLst/>
          </a:prstGeom>
        </p:spPr>
      </p:pic>
      <p:pic>
        <p:nvPicPr>
          <p:cNvPr id="4" name="图片 3" descr="816050右中"/>
          <p:cNvPicPr>
            <a:picLocks noChangeAspect="1"/>
          </p:cNvPicPr>
          <p:nvPr/>
        </p:nvPicPr>
        <p:blipFill>
          <a:blip r:embed="rId8" cstate="screen">
            <a:lum bright="36000" contrast="-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17735" y="2109470"/>
            <a:ext cx="2401570" cy="4367530"/>
          </a:xfrm>
          <a:prstGeom prst="rect">
            <a:avLst/>
          </a:prstGeom>
        </p:spPr>
      </p:pic>
      <p:pic>
        <p:nvPicPr>
          <p:cNvPr id="8" name="图片 7" descr="816050右下海星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0820000">
            <a:off x="8538210" y="5062220"/>
            <a:ext cx="2265045" cy="2787015"/>
          </a:xfrm>
          <a:prstGeom prst="rect">
            <a:avLst/>
          </a:prstGeom>
        </p:spPr>
      </p:pic>
      <p:pic>
        <p:nvPicPr>
          <p:cNvPr id="10" name="Paveikslėlis 9" descr="Paveikslėlis, kuriame yra vaikas, asmuo, mažas, vidinis&#10;&#10;Automatiškai sugeneruotas aprašymas">
            <a:extLst>
              <a:ext uri="{FF2B5EF4-FFF2-40B4-BE49-F238E27FC236}">
                <a16:creationId xmlns:a16="http://schemas.microsoft.com/office/drawing/2014/main" xmlns="" id="{847AFEE0-235C-4C07-B8E6-ABE794C9A83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223" y="1537009"/>
            <a:ext cx="4745702" cy="3559277"/>
          </a:xfrm>
          <a:prstGeom prst="rect">
            <a:avLst/>
          </a:prstGeom>
        </p:spPr>
      </p:pic>
      <p:pic>
        <p:nvPicPr>
          <p:cNvPr id="14" name="Paveikslėlis 13">
            <a:extLst>
              <a:ext uri="{FF2B5EF4-FFF2-40B4-BE49-F238E27FC236}">
                <a16:creationId xmlns:a16="http://schemas.microsoft.com/office/drawing/2014/main" xmlns="" id="{CA63D79F-85B7-4D95-81C3-1459BA51199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84793" y="1994792"/>
            <a:ext cx="3662260" cy="274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269856"/>
      </p:ext>
    </p:extLst>
  </p:cSld>
  <p:clrMapOvr>
    <a:masterClrMapping/>
  </p:clrMapOvr>
  <p:transition spd="slow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816050背景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35" y="-6350"/>
            <a:ext cx="12219940" cy="6877050"/>
          </a:xfrm>
          <a:prstGeom prst="rect">
            <a:avLst/>
          </a:prstGeom>
        </p:spPr>
      </p:pic>
      <p:pic>
        <p:nvPicPr>
          <p:cNvPr id="3" name="图片 2" descr="816050中间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84065" y="3820795"/>
            <a:ext cx="3023235" cy="2446020"/>
          </a:xfrm>
          <a:prstGeom prst="rect">
            <a:avLst/>
          </a:prstGeom>
        </p:spPr>
      </p:pic>
      <p:pic>
        <p:nvPicPr>
          <p:cNvPr id="11" name="图片 10" descr="816050下部光斑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16200" y="5302250"/>
            <a:ext cx="5793740" cy="1568450"/>
          </a:xfrm>
          <a:prstGeom prst="rect">
            <a:avLst/>
          </a:prstGeom>
        </p:spPr>
      </p:pic>
      <p:sp>
        <p:nvSpPr>
          <p:cNvPr id="7" name="圆角矩形 6"/>
          <p:cNvSpPr/>
          <p:nvPr/>
        </p:nvSpPr>
        <p:spPr>
          <a:xfrm>
            <a:off x="1389697" y="766292"/>
            <a:ext cx="9411970" cy="5017770"/>
          </a:xfrm>
          <a:prstGeom prst="roundRect">
            <a:avLst>
              <a:gd name="adj" fmla="val 12351"/>
            </a:avLst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5" name="图片 4" descr="816050左下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130" y="3082290"/>
            <a:ext cx="1863725" cy="3732530"/>
          </a:xfrm>
          <a:prstGeom prst="rect">
            <a:avLst/>
          </a:prstGeom>
        </p:spPr>
      </p:pic>
      <p:pic>
        <p:nvPicPr>
          <p:cNvPr id="6" name="图片 5" descr="816050左下1"/>
          <p:cNvPicPr>
            <a:picLocks noChangeAspect="1"/>
          </p:cNvPicPr>
          <p:nvPr/>
        </p:nvPicPr>
        <p:blipFill>
          <a:blip r:embed="rId7" cstate="screen">
            <a:lum contrast="-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8990" y="3973830"/>
            <a:ext cx="2569845" cy="2896870"/>
          </a:xfrm>
          <a:prstGeom prst="rect">
            <a:avLst/>
          </a:prstGeom>
        </p:spPr>
      </p:pic>
      <p:pic>
        <p:nvPicPr>
          <p:cNvPr id="4" name="图片 3" descr="816050右中"/>
          <p:cNvPicPr>
            <a:picLocks noChangeAspect="1"/>
          </p:cNvPicPr>
          <p:nvPr/>
        </p:nvPicPr>
        <p:blipFill>
          <a:blip r:embed="rId8" cstate="screen">
            <a:lum bright="36000" contrast="-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17735" y="2109470"/>
            <a:ext cx="2401570" cy="4367530"/>
          </a:xfrm>
          <a:prstGeom prst="rect">
            <a:avLst/>
          </a:prstGeom>
        </p:spPr>
      </p:pic>
      <p:pic>
        <p:nvPicPr>
          <p:cNvPr id="8" name="图片 7" descr="816050右下海星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0820000">
            <a:off x="8538210" y="5062220"/>
            <a:ext cx="2265045" cy="278701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FBC1FE4-43DF-4DED-AEDC-4B71449ABAB5}"/>
              </a:ext>
            </a:extLst>
          </p:cNvPr>
          <p:cNvSpPr txBox="1"/>
          <p:nvPr/>
        </p:nvSpPr>
        <p:spPr>
          <a:xfrm>
            <a:off x="2780030" y="2567291"/>
            <a:ext cx="94119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lt-LT" altLang="lt-L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Štampavimas salieru , bei morka.</a:t>
            </a:r>
          </a:p>
        </p:txBody>
      </p:sp>
    </p:spTree>
    <p:extLst>
      <p:ext uri="{BB962C8B-B14F-4D97-AF65-F5344CB8AC3E}">
        <p14:creationId xmlns:p14="http://schemas.microsoft.com/office/powerpoint/2010/main" val="2565327072"/>
      </p:ext>
    </p:extLst>
  </p:cSld>
  <p:clrMapOvr>
    <a:masterClrMapping/>
  </p:clrMapOvr>
  <p:transition spd="slow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816050背景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35" y="-6350"/>
            <a:ext cx="12219940" cy="6877050"/>
          </a:xfrm>
          <a:prstGeom prst="rect">
            <a:avLst/>
          </a:prstGeom>
        </p:spPr>
      </p:pic>
      <p:pic>
        <p:nvPicPr>
          <p:cNvPr id="3" name="图片 2" descr="816050中间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84065" y="3820795"/>
            <a:ext cx="3023235" cy="2446020"/>
          </a:xfrm>
          <a:prstGeom prst="rect">
            <a:avLst/>
          </a:prstGeom>
        </p:spPr>
      </p:pic>
      <p:pic>
        <p:nvPicPr>
          <p:cNvPr id="11" name="图片 10" descr="816050下部光斑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16200" y="5302250"/>
            <a:ext cx="5793740" cy="1568450"/>
          </a:xfrm>
          <a:prstGeom prst="rect">
            <a:avLst/>
          </a:prstGeom>
        </p:spPr>
      </p:pic>
      <p:pic>
        <p:nvPicPr>
          <p:cNvPr id="5" name="图片 4" descr="816050左下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130" y="3082290"/>
            <a:ext cx="1863725" cy="3732530"/>
          </a:xfrm>
          <a:prstGeom prst="rect">
            <a:avLst/>
          </a:prstGeom>
        </p:spPr>
      </p:pic>
      <p:pic>
        <p:nvPicPr>
          <p:cNvPr id="6" name="图片 5" descr="816050左下1"/>
          <p:cNvPicPr>
            <a:picLocks noChangeAspect="1"/>
          </p:cNvPicPr>
          <p:nvPr/>
        </p:nvPicPr>
        <p:blipFill>
          <a:blip r:embed="rId7" cstate="screen">
            <a:lum contrast="-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8990" y="3973830"/>
            <a:ext cx="2569845" cy="2896870"/>
          </a:xfrm>
          <a:prstGeom prst="rect">
            <a:avLst/>
          </a:prstGeom>
        </p:spPr>
      </p:pic>
      <p:pic>
        <p:nvPicPr>
          <p:cNvPr id="4" name="图片 3" descr="816050右中"/>
          <p:cNvPicPr>
            <a:picLocks noChangeAspect="1"/>
          </p:cNvPicPr>
          <p:nvPr/>
        </p:nvPicPr>
        <p:blipFill>
          <a:blip r:embed="rId8" cstate="screen">
            <a:lum bright="36000" contrast="-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17735" y="2109470"/>
            <a:ext cx="2401570" cy="4367530"/>
          </a:xfrm>
          <a:prstGeom prst="rect">
            <a:avLst/>
          </a:prstGeom>
        </p:spPr>
      </p:pic>
      <p:pic>
        <p:nvPicPr>
          <p:cNvPr id="8" name="图片 7" descr="816050右下海星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0820000">
            <a:off x="8538210" y="5062220"/>
            <a:ext cx="2265045" cy="2787015"/>
          </a:xfrm>
          <a:prstGeom prst="rect">
            <a:avLst/>
          </a:prstGeom>
        </p:spPr>
      </p:pic>
      <p:pic>
        <p:nvPicPr>
          <p:cNvPr id="10" name="Paveikslėlis 9" descr="Paveikslėlis, kuriame yra asmuo, vaikas&#10;&#10;Automatiškai sugeneruotas aprašymas">
            <a:extLst>
              <a:ext uri="{FF2B5EF4-FFF2-40B4-BE49-F238E27FC236}">
                <a16:creationId xmlns:a16="http://schemas.microsoft.com/office/drawing/2014/main" xmlns="" id="{7CDF965E-E260-4B70-9BF2-C33574B0415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1489" y="1209655"/>
            <a:ext cx="2569845" cy="3426460"/>
          </a:xfrm>
          <a:prstGeom prst="rect">
            <a:avLst/>
          </a:prstGeom>
        </p:spPr>
      </p:pic>
      <p:pic>
        <p:nvPicPr>
          <p:cNvPr id="16" name="Paveikslėlis 15">
            <a:extLst>
              <a:ext uri="{FF2B5EF4-FFF2-40B4-BE49-F238E27FC236}">
                <a16:creationId xmlns:a16="http://schemas.microsoft.com/office/drawing/2014/main" xmlns="" id="{338699C8-59E4-4243-A27C-8A371F1344B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0" y="1323975"/>
            <a:ext cx="2569845" cy="3426460"/>
          </a:xfrm>
          <a:prstGeom prst="rect">
            <a:avLst/>
          </a:prstGeom>
        </p:spPr>
      </p:pic>
      <p:pic>
        <p:nvPicPr>
          <p:cNvPr id="18" name="Paveikslėlis 17" descr="Paveikslėlis, kuriame yra asmuo, vaikas, mažas, mergaitė&#10;&#10;Automatiškai sugeneruotas aprašymas">
            <a:extLst>
              <a:ext uri="{FF2B5EF4-FFF2-40B4-BE49-F238E27FC236}">
                <a16:creationId xmlns:a16="http://schemas.microsoft.com/office/drawing/2014/main" xmlns="" id="{40436BB0-438B-47D6-A6CC-59A84D9BC3B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85809" y="1211580"/>
            <a:ext cx="2569845" cy="342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773233"/>
      </p:ext>
    </p:extLst>
  </p:cSld>
  <p:clrMapOvr>
    <a:masterClrMapping/>
  </p:clrMapOvr>
  <p:transition spd="slow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816050背景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35" y="-6350"/>
            <a:ext cx="12219940" cy="6877050"/>
          </a:xfrm>
          <a:prstGeom prst="rect">
            <a:avLst/>
          </a:prstGeom>
        </p:spPr>
      </p:pic>
      <p:pic>
        <p:nvPicPr>
          <p:cNvPr id="3" name="图片 2" descr="816050中间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84065" y="3820795"/>
            <a:ext cx="3023235" cy="2446020"/>
          </a:xfrm>
          <a:prstGeom prst="rect">
            <a:avLst/>
          </a:prstGeom>
        </p:spPr>
      </p:pic>
      <p:pic>
        <p:nvPicPr>
          <p:cNvPr id="11" name="图片 10" descr="816050下部光斑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16200" y="5302250"/>
            <a:ext cx="5793740" cy="1568450"/>
          </a:xfrm>
          <a:prstGeom prst="rect">
            <a:avLst/>
          </a:prstGeom>
        </p:spPr>
      </p:pic>
      <p:sp>
        <p:nvSpPr>
          <p:cNvPr id="7" name="圆角矩形 6"/>
          <p:cNvSpPr/>
          <p:nvPr/>
        </p:nvSpPr>
        <p:spPr>
          <a:xfrm>
            <a:off x="1389697" y="766292"/>
            <a:ext cx="9411970" cy="5017770"/>
          </a:xfrm>
          <a:prstGeom prst="roundRect">
            <a:avLst>
              <a:gd name="adj" fmla="val 12351"/>
            </a:avLst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5" name="图片 4" descr="816050左下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130" y="3082290"/>
            <a:ext cx="1863725" cy="3732530"/>
          </a:xfrm>
          <a:prstGeom prst="rect">
            <a:avLst/>
          </a:prstGeom>
        </p:spPr>
      </p:pic>
      <p:pic>
        <p:nvPicPr>
          <p:cNvPr id="6" name="图片 5" descr="816050左下1"/>
          <p:cNvPicPr>
            <a:picLocks noChangeAspect="1"/>
          </p:cNvPicPr>
          <p:nvPr/>
        </p:nvPicPr>
        <p:blipFill>
          <a:blip r:embed="rId7" cstate="screen">
            <a:lum contrast="-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8990" y="3973830"/>
            <a:ext cx="2569845" cy="2896870"/>
          </a:xfrm>
          <a:prstGeom prst="rect">
            <a:avLst/>
          </a:prstGeom>
        </p:spPr>
      </p:pic>
      <p:pic>
        <p:nvPicPr>
          <p:cNvPr id="4" name="图片 3" descr="816050右中"/>
          <p:cNvPicPr>
            <a:picLocks noChangeAspect="1"/>
          </p:cNvPicPr>
          <p:nvPr/>
        </p:nvPicPr>
        <p:blipFill>
          <a:blip r:embed="rId8" cstate="screen">
            <a:lum bright="36000" contrast="-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17735" y="2109470"/>
            <a:ext cx="2401570" cy="4367530"/>
          </a:xfrm>
          <a:prstGeom prst="rect">
            <a:avLst/>
          </a:prstGeom>
        </p:spPr>
      </p:pic>
      <p:pic>
        <p:nvPicPr>
          <p:cNvPr id="8" name="图片 7" descr="816050右下海星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0820000">
            <a:off x="8538210" y="5062220"/>
            <a:ext cx="2265045" cy="278701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FBC1FE4-43DF-4DED-AEDC-4B71449ABAB5}"/>
              </a:ext>
            </a:extLst>
          </p:cNvPr>
          <p:cNvSpPr txBox="1"/>
          <p:nvPr/>
        </p:nvSpPr>
        <p:spPr>
          <a:xfrm>
            <a:off x="4404913" y="2712358"/>
            <a:ext cx="94119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lt-LT" altLang="lt-LT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Aplikavimas </a:t>
            </a:r>
          </a:p>
        </p:txBody>
      </p:sp>
    </p:spTree>
    <p:extLst>
      <p:ext uri="{BB962C8B-B14F-4D97-AF65-F5344CB8AC3E}">
        <p14:creationId xmlns:p14="http://schemas.microsoft.com/office/powerpoint/2010/main" val="783018817"/>
      </p:ext>
    </p:extLst>
  </p:cSld>
  <p:clrMapOvr>
    <a:masterClrMapping/>
  </p:clrMapOvr>
  <p:transition spd="slow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816050背景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35" y="-6350"/>
            <a:ext cx="12219940" cy="6877050"/>
          </a:xfrm>
          <a:prstGeom prst="rect">
            <a:avLst/>
          </a:prstGeom>
        </p:spPr>
      </p:pic>
      <p:pic>
        <p:nvPicPr>
          <p:cNvPr id="3" name="图片 2" descr="816050中间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84065" y="3820795"/>
            <a:ext cx="3023235" cy="2446020"/>
          </a:xfrm>
          <a:prstGeom prst="rect">
            <a:avLst/>
          </a:prstGeom>
        </p:spPr>
      </p:pic>
      <p:pic>
        <p:nvPicPr>
          <p:cNvPr id="11" name="图片 10" descr="816050下部光斑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16200" y="5302250"/>
            <a:ext cx="5793740" cy="1568450"/>
          </a:xfrm>
          <a:prstGeom prst="rect">
            <a:avLst/>
          </a:prstGeom>
        </p:spPr>
      </p:pic>
      <p:pic>
        <p:nvPicPr>
          <p:cNvPr id="5" name="图片 4" descr="816050左下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130" y="3082290"/>
            <a:ext cx="1863725" cy="3732530"/>
          </a:xfrm>
          <a:prstGeom prst="rect">
            <a:avLst/>
          </a:prstGeom>
        </p:spPr>
      </p:pic>
      <p:pic>
        <p:nvPicPr>
          <p:cNvPr id="6" name="图片 5" descr="816050左下1"/>
          <p:cNvPicPr>
            <a:picLocks noChangeAspect="1"/>
          </p:cNvPicPr>
          <p:nvPr/>
        </p:nvPicPr>
        <p:blipFill>
          <a:blip r:embed="rId7" cstate="screen">
            <a:lum contrast="-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8990" y="3973830"/>
            <a:ext cx="2569845" cy="2896870"/>
          </a:xfrm>
          <a:prstGeom prst="rect">
            <a:avLst/>
          </a:prstGeom>
        </p:spPr>
      </p:pic>
      <p:pic>
        <p:nvPicPr>
          <p:cNvPr id="4" name="图片 3" descr="816050右中"/>
          <p:cNvPicPr>
            <a:picLocks noChangeAspect="1"/>
          </p:cNvPicPr>
          <p:nvPr/>
        </p:nvPicPr>
        <p:blipFill>
          <a:blip r:embed="rId8" cstate="screen">
            <a:lum bright="36000" contrast="-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17735" y="2109470"/>
            <a:ext cx="2401570" cy="4367530"/>
          </a:xfrm>
          <a:prstGeom prst="rect">
            <a:avLst/>
          </a:prstGeom>
        </p:spPr>
      </p:pic>
      <p:pic>
        <p:nvPicPr>
          <p:cNvPr id="8" name="图片 7" descr="816050右下海星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0820000">
            <a:off x="8538210" y="5062220"/>
            <a:ext cx="2265045" cy="2787015"/>
          </a:xfrm>
          <a:prstGeom prst="rect">
            <a:avLst/>
          </a:prstGeom>
        </p:spPr>
      </p:pic>
      <p:pic>
        <p:nvPicPr>
          <p:cNvPr id="10" name="Paveikslėlis 9" descr="Paveikslėlis, kuriame yra vaikas, mažas, asmuo, vidinis&#10;&#10;Automatiškai sugeneruotas aprašymas">
            <a:extLst>
              <a:ext uri="{FF2B5EF4-FFF2-40B4-BE49-F238E27FC236}">
                <a16:creationId xmlns:a16="http://schemas.microsoft.com/office/drawing/2014/main" xmlns="" id="{3CC3594B-FA34-4EF8-90F4-75C15ACE0A0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07" y="1133985"/>
            <a:ext cx="3252129" cy="4336172"/>
          </a:xfrm>
          <a:prstGeom prst="rect">
            <a:avLst/>
          </a:prstGeom>
        </p:spPr>
      </p:pic>
      <p:pic>
        <p:nvPicPr>
          <p:cNvPr id="14" name="Paveikslėlis 13" descr="Paveikslėlis, kuriame yra asmuo, vaikas, mažas, vidinis&#10;&#10;Automatiškai sugeneruotas aprašymas">
            <a:extLst>
              <a:ext uri="{FF2B5EF4-FFF2-40B4-BE49-F238E27FC236}">
                <a16:creationId xmlns:a16="http://schemas.microsoft.com/office/drawing/2014/main" xmlns="" id="{4427C18A-414D-4E3D-B3DC-FC9B2A3DFDC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149" y="1133986"/>
            <a:ext cx="3366904" cy="4489206"/>
          </a:xfrm>
          <a:prstGeom prst="rect">
            <a:avLst/>
          </a:prstGeom>
        </p:spPr>
      </p:pic>
      <p:pic>
        <p:nvPicPr>
          <p:cNvPr id="16" name="Paveikslėlis 15" descr="Paveikslėlis, kuriame yra vidinis, asmuo&#10;&#10;Automatiškai sugeneruotas aprašymas">
            <a:extLst>
              <a:ext uri="{FF2B5EF4-FFF2-40B4-BE49-F238E27FC236}">
                <a16:creationId xmlns:a16="http://schemas.microsoft.com/office/drawing/2014/main" xmlns="" id="{0FFB3E3B-C7DB-41EF-8EFC-FCABA6C2B67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491" y="2075713"/>
            <a:ext cx="3261361" cy="244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291387"/>
      </p:ext>
    </p:extLst>
  </p:cSld>
  <p:clrMapOvr>
    <a:masterClrMapping/>
  </p:clrMapOvr>
  <p:transition spd="slow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816050背景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35" y="-6350"/>
            <a:ext cx="12219940" cy="6877050"/>
          </a:xfrm>
          <a:prstGeom prst="rect">
            <a:avLst/>
          </a:prstGeom>
        </p:spPr>
      </p:pic>
      <p:pic>
        <p:nvPicPr>
          <p:cNvPr id="3" name="图片 2" descr="816050中间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84065" y="3820795"/>
            <a:ext cx="3023235" cy="2446020"/>
          </a:xfrm>
          <a:prstGeom prst="rect">
            <a:avLst/>
          </a:prstGeom>
        </p:spPr>
      </p:pic>
      <p:pic>
        <p:nvPicPr>
          <p:cNvPr id="11" name="图片 10" descr="816050下部光斑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16200" y="5302250"/>
            <a:ext cx="5793740" cy="1568450"/>
          </a:xfrm>
          <a:prstGeom prst="rect">
            <a:avLst/>
          </a:prstGeom>
        </p:spPr>
      </p:pic>
      <p:sp>
        <p:nvSpPr>
          <p:cNvPr id="7" name="圆角矩形 6"/>
          <p:cNvSpPr/>
          <p:nvPr/>
        </p:nvSpPr>
        <p:spPr>
          <a:xfrm>
            <a:off x="1389697" y="766292"/>
            <a:ext cx="9411970" cy="5017770"/>
          </a:xfrm>
          <a:prstGeom prst="roundRect">
            <a:avLst>
              <a:gd name="adj" fmla="val 12351"/>
            </a:avLst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5" name="图片 4" descr="816050左下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130" y="3082290"/>
            <a:ext cx="1863725" cy="3732530"/>
          </a:xfrm>
          <a:prstGeom prst="rect">
            <a:avLst/>
          </a:prstGeom>
        </p:spPr>
      </p:pic>
      <p:pic>
        <p:nvPicPr>
          <p:cNvPr id="6" name="图片 5" descr="816050左下1"/>
          <p:cNvPicPr>
            <a:picLocks noChangeAspect="1"/>
          </p:cNvPicPr>
          <p:nvPr/>
        </p:nvPicPr>
        <p:blipFill>
          <a:blip r:embed="rId7" cstate="screen">
            <a:lum contrast="-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8990" y="3973830"/>
            <a:ext cx="2569845" cy="2896870"/>
          </a:xfrm>
          <a:prstGeom prst="rect">
            <a:avLst/>
          </a:prstGeom>
        </p:spPr>
      </p:pic>
      <p:pic>
        <p:nvPicPr>
          <p:cNvPr id="4" name="图片 3" descr="816050右中"/>
          <p:cNvPicPr>
            <a:picLocks noChangeAspect="1"/>
          </p:cNvPicPr>
          <p:nvPr/>
        </p:nvPicPr>
        <p:blipFill>
          <a:blip r:embed="rId8" cstate="screen">
            <a:lum bright="36000" contrast="-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17735" y="2109470"/>
            <a:ext cx="2401570" cy="4367530"/>
          </a:xfrm>
          <a:prstGeom prst="rect">
            <a:avLst/>
          </a:prstGeom>
        </p:spPr>
      </p:pic>
      <p:pic>
        <p:nvPicPr>
          <p:cNvPr id="8" name="图片 7" descr="816050右下海星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0820000">
            <a:off x="8538210" y="5062220"/>
            <a:ext cx="2265045" cy="278701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FBC1FE4-43DF-4DED-AEDC-4B71449ABAB5}"/>
              </a:ext>
            </a:extLst>
          </p:cNvPr>
          <p:cNvSpPr txBox="1"/>
          <p:nvPr/>
        </p:nvSpPr>
        <p:spPr>
          <a:xfrm>
            <a:off x="1389697" y="2109470"/>
            <a:ext cx="941197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lt-LT" altLang="lt-L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Darbas visai grupei, pasakyti kokios spalvos žvyną turi, bei ji priklijuoti, surasti trūkstamas dalis, bei joms rasti tinkamą vietą.</a:t>
            </a:r>
          </a:p>
        </p:txBody>
      </p:sp>
    </p:spTree>
    <p:extLst>
      <p:ext uri="{BB962C8B-B14F-4D97-AF65-F5344CB8AC3E}">
        <p14:creationId xmlns:p14="http://schemas.microsoft.com/office/powerpoint/2010/main" val="2014000973"/>
      </p:ext>
    </p:extLst>
  </p:cSld>
  <p:clrMapOvr>
    <a:masterClrMapping/>
  </p:clrMapOvr>
  <p:transition spd="slow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816050背景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35" y="-6350"/>
            <a:ext cx="12219940" cy="6877050"/>
          </a:xfrm>
          <a:prstGeom prst="rect">
            <a:avLst/>
          </a:prstGeom>
        </p:spPr>
      </p:pic>
      <p:pic>
        <p:nvPicPr>
          <p:cNvPr id="3" name="图片 2" descr="816050中间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84065" y="3820795"/>
            <a:ext cx="3023235" cy="2446020"/>
          </a:xfrm>
          <a:prstGeom prst="rect">
            <a:avLst/>
          </a:prstGeom>
        </p:spPr>
      </p:pic>
      <p:pic>
        <p:nvPicPr>
          <p:cNvPr id="11" name="图片 10" descr="816050下部光斑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16200" y="5302250"/>
            <a:ext cx="5793740" cy="1568450"/>
          </a:xfrm>
          <a:prstGeom prst="rect">
            <a:avLst/>
          </a:prstGeom>
        </p:spPr>
      </p:pic>
      <p:sp>
        <p:nvSpPr>
          <p:cNvPr id="7" name="圆角矩形 6"/>
          <p:cNvSpPr/>
          <p:nvPr/>
        </p:nvSpPr>
        <p:spPr>
          <a:xfrm>
            <a:off x="1389697" y="766292"/>
            <a:ext cx="9411970" cy="5017770"/>
          </a:xfrm>
          <a:prstGeom prst="roundRect">
            <a:avLst>
              <a:gd name="adj" fmla="val 12351"/>
            </a:avLst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5" name="图片 4" descr="816050左下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130" y="3082290"/>
            <a:ext cx="1863725" cy="3732530"/>
          </a:xfrm>
          <a:prstGeom prst="rect">
            <a:avLst/>
          </a:prstGeom>
        </p:spPr>
      </p:pic>
      <p:pic>
        <p:nvPicPr>
          <p:cNvPr id="6" name="图片 5" descr="816050左下1"/>
          <p:cNvPicPr>
            <a:picLocks noChangeAspect="1"/>
          </p:cNvPicPr>
          <p:nvPr/>
        </p:nvPicPr>
        <p:blipFill>
          <a:blip r:embed="rId7" cstate="screen">
            <a:lum contrast="-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8990" y="3973830"/>
            <a:ext cx="2569845" cy="2896870"/>
          </a:xfrm>
          <a:prstGeom prst="rect">
            <a:avLst/>
          </a:prstGeom>
        </p:spPr>
      </p:pic>
      <p:pic>
        <p:nvPicPr>
          <p:cNvPr id="4" name="图片 3" descr="816050右中"/>
          <p:cNvPicPr>
            <a:picLocks noChangeAspect="1"/>
          </p:cNvPicPr>
          <p:nvPr/>
        </p:nvPicPr>
        <p:blipFill>
          <a:blip r:embed="rId8" cstate="screen">
            <a:lum bright="36000" contrast="-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17735" y="2109470"/>
            <a:ext cx="2401570" cy="4367530"/>
          </a:xfrm>
          <a:prstGeom prst="rect">
            <a:avLst/>
          </a:prstGeom>
        </p:spPr>
      </p:pic>
      <p:pic>
        <p:nvPicPr>
          <p:cNvPr id="8" name="图片 7" descr="816050右下海星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0820000">
            <a:off x="8538210" y="5062220"/>
            <a:ext cx="2265045" cy="278701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FBC1FE4-43DF-4DED-AEDC-4B71449ABAB5}"/>
              </a:ext>
            </a:extLst>
          </p:cNvPr>
          <p:cNvSpPr txBox="1"/>
          <p:nvPr/>
        </p:nvSpPr>
        <p:spPr>
          <a:xfrm>
            <a:off x="1887855" y="1440121"/>
            <a:ext cx="941197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lt-LT" alt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Tikslas:</a:t>
            </a:r>
          </a:p>
          <a:p>
            <a:pPr>
              <a:buFontTx/>
              <a:buNone/>
            </a:pPr>
            <a:r>
              <a:rPr lang="lt-LT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Turtinti patirtį apie vandens gyvūnus.</a:t>
            </a:r>
          </a:p>
          <a:p>
            <a:pPr>
              <a:buFontTx/>
              <a:buNone/>
            </a:pPr>
            <a:r>
              <a:rPr lang="lt-LT" alt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Uždaviniai:</a:t>
            </a:r>
          </a:p>
          <a:p>
            <a:pPr>
              <a:buFontTx/>
              <a:buNone/>
            </a:pPr>
            <a:endParaRPr lang="lt-LT" altLang="lt-L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lt-LT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Gebėti įvardinti kelis skirtingus vandens gyvūnus.</a:t>
            </a:r>
            <a: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Skatinti vaikus kalbėti kuo žuvys panašios ir kuo skiriasi, aptarti jų panašumus ir skirtumus.</a:t>
            </a:r>
            <a: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Kartu ieškoti panašumų ir skirtumų ką turi žmogus ir žuvys.</a:t>
            </a:r>
            <a: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Lavinti vaikų smulkiąją motoriką kerpant, klijuojant, aplikuojant, piešiant, tapant.</a:t>
            </a:r>
            <a: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Sudaryti sąlygas vaikų savaiminei- kūrybinei veiklai.</a:t>
            </a:r>
            <a:endParaRPr lang="lt-LT" altLang="lt-L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816050背景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35" y="-6350"/>
            <a:ext cx="12219940" cy="6877050"/>
          </a:xfrm>
          <a:prstGeom prst="rect">
            <a:avLst/>
          </a:prstGeom>
        </p:spPr>
      </p:pic>
      <p:pic>
        <p:nvPicPr>
          <p:cNvPr id="3" name="图片 2" descr="816050中间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84065" y="3820795"/>
            <a:ext cx="3023235" cy="2446020"/>
          </a:xfrm>
          <a:prstGeom prst="rect">
            <a:avLst/>
          </a:prstGeom>
        </p:spPr>
      </p:pic>
      <p:pic>
        <p:nvPicPr>
          <p:cNvPr id="11" name="图片 10" descr="816050下部光斑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16200" y="5302250"/>
            <a:ext cx="5793740" cy="1568450"/>
          </a:xfrm>
          <a:prstGeom prst="rect">
            <a:avLst/>
          </a:prstGeom>
        </p:spPr>
      </p:pic>
      <p:pic>
        <p:nvPicPr>
          <p:cNvPr id="5" name="图片 4" descr="816050左下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130" y="3082290"/>
            <a:ext cx="1863725" cy="3732530"/>
          </a:xfrm>
          <a:prstGeom prst="rect">
            <a:avLst/>
          </a:prstGeom>
        </p:spPr>
      </p:pic>
      <p:pic>
        <p:nvPicPr>
          <p:cNvPr id="6" name="图片 5" descr="816050左下1"/>
          <p:cNvPicPr>
            <a:picLocks noChangeAspect="1"/>
          </p:cNvPicPr>
          <p:nvPr/>
        </p:nvPicPr>
        <p:blipFill>
          <a:blip r:embed="rId7" cstate="screen">
            <a:lum contrast="-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8990" y="3973830"/>
            <a:ext cx="2569845" cy="2896870"/>
          </a:xfrm>
          <a:prstGeom prst="rect">
            <a:avLst/>
          </a:prstGeom>
        </p:spPr>
      </p:pic>
      <p:pic>
        <p:nvPicPr>
          <p:cNvPr id="4" name="图片 3" descr="816050右中"/>
          <p:cNvPicPr>
            <a:picLocks noChangeAspect="1"/>
          </p:cNvPicPr>
          <p:nvPr/>
        </p:nvPicPr>
        <p:blipFill>
          <a:blip r:embed="rId8" cstate="screen">
            <a:lum bright="36000" contrast="-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17735" y="2109470"/>
            <a:ext cx="2401570" cy="4367530"/>
          </a:xfrm>
          <a:prstGeom prst="rect">
            <a:avLst/>
          </a:prstGeom>
        </p:spPr>
      </p:pic>
      <p:pic>
        <p:nvPicPr>
          <p:cNvPr id="8" name="图片 7" descr="816050右下海星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0820000">
            <a:off x="8538210" y="5062220"/>
            <a:ext cx="2265045" cy="2787015"/>
          </a:xfrm>
          <a:prstGeom prst="rect">
            <a:avLst/>
          </a:prstGeom>
        </p:spPr>
      </p:pic>
      <p:pic>
        <p:nvPicPr>
          <p:cNvPr id="10" name="Paveikslėlis 9" descr="Paveikslėlis, kuriame yra asmuo, vaikas, kūdikis&#10;&#10;Automatiškai sugeneruotas aprašymas">
            <a:extLst>
              <a:ext uri="{FF2B5EF4-FFF2-40B4-BE49-F238E27FC236}">
                <a16:creationId xmlns:a16="http://schemas.microsoft.com/office/drawing/2014/main" xmlns="" id="{E6BAFB32-93EC-40B4-A0CB-BE1CB685BD6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62" y="1613277"/>
            <a:ext cx="2471455" cy="3295273"/>
          </a:xfrm>
          <a:prstGeom prst="rect">
            <a:avLst/>
          </a:prstGeom>
        </p:spPr>
      </p:pic>
      <p:pic>
        <p:nvPicPr>
          <p:cNvPr id="16" name="Paveikslėlis 15" descr="Paveikslėlis, kuriame yra asmuo, vaikas, kūdikis, berniukas&#10;&#10;Automatiškai sugeneruotas aprašymas">
            <a:extLst>
              <a:ext uri="{FF2B5EF4-FFF2-40B4-BE49-F238E27FC236}">
                <a16:creationId xmlns:a16="http://schemas.microsoft.com/office/drawing/2014/main" xmlns="" id="{97023803-62A9-495F-9D4D-A2B499FC9AD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710" y="1763895"/>
            <a:ext cx="4052005" cy="3039004"/>
          </a:xfrm>
          <a:prstGeom prst="rect">
            <a:avLst/>
          </a:prstGeom>
        </p:spPr>
      </p:pic>
      <p:pic>
        <p:nvPicPr>
          <p:cNvPr id="18" name="Paveikslėlis 17" descr="Paveikslėlis, kuriame yra asmuo, sėdėjimas, vaikas, kūdikis&#10;&#10;Automatiškai sugeneruotas aprašymas">
            <a:extLst>
              <a:ext uri="{FF2B5EF4-FFF2-40B4-BE49-F238E27FC236}">
                <a16:creationId xmlns:a16="http://schemas.microsoft.com/office/drawing/2014/main" xmlns="" id="{CEDC82D5-7E77-4E11-8377-FD2978DE5C5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245" y="1547900"/>
            <a:ext cx="2471455" cy="329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811113"/>
      </p:ext>
    </p:extLst>
  </p:cSld>
  <p:clrMapOvr>
    <a:masterClrMapping/>
  </p:clrMapOvr>
  <p:transition spd="slow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816050背景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35" y="-6350"/>
            <a:ext cx="12219940" cy="6877050"/>
          </a:xfrm>
          <a:prstGeom prst="rect">
            <a:avLst/>
          </a:prstGeom>
        </p:spPr>
      </p:pic>
      <p:pic>
        <p:nvPicPr>
          <p:cNvPr id="3" name="图片 2" descr="816050中间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84065" y="3820795"/>
            <a:ext cx="3023235" cy="2446020"/>
          </a:xfrm>
          <a:prstGeom prst="rect">
            <a:avLst/>
          </a:prstGeom>
        </p:spPr>
      </p:pic>
      <p:pic>
        <p:nvPicPr>
          <p:cNvPr id="11" name="图片 10" descr="816050下部光斑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16200" y="5302250"/>
            <a:ext cx="5793740" cy="1568450"/>
          </a:xfrm>
          <a:prstGeom prst="rect">
            <a:avLst/>
          </a:prstGeom>
        </p:spPr>
      </p:pic>
      <p:pic>
        <p:nvPicPr>
          <p:cNvPr id="5" name="图片 4" descr="816050左下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130" y="3082290"/>
            <a:ext cx="1863725" cy="3732530"/>
          </a:xfrm>
          <a:prstGeom prst="rect">
            <a:avLst/>
          </a:prstGeom>
        </p:spPr>
      </p:pic>
      <p:pic>
        <p:nvPicPr>
          <p:cNvPr id="6" name="图片 5" descr="816050左下1"/>
          <p:cNvPicPr>
            <a:picLocks noChangeAspect="1"/>
          </p:cNvPicPr>
          <p:nvPr/>
        </p:nvPicPr>
        <p:blipFill>
          <a:blip r:embed="rId7" cstate="screen">
            <a:lum contrast="-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8990" y="3973830"/>
            <a:ext cx="2569845" cy="2896870"/>
          </a:xfrm>
          <a:prstGeom prst="rect">
            <a:avLst/>
          </a:prstGeom>
        </p:spPr>
      </p:pic>
      <p:pic>
        <p:nvPicPr>
          <p:cNvPr id="4" name="图片 3" descr="816050右中"/>
          <p:cNvPicPr>
            <a:picLocks noChangeAspect="1"/>
          </p:cNvPicPr>
          <p:nvPr/>
        </p:nvPicPr>
        <p:blipFill>
          <a:blip r:embed="rId8" cstate="screen">
            <a:lum bright="36000" contrast="-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17735" y="2109470"/>
            <a:ext cx="2401570" cy="4367530"/>
          </a:xfrm>
          <a:prstGeom prst="rect">
            <a:avLst/>
          </a:prstGeom>
        </p:spPr>
      </p:pic>
      <p:pic>
        <p:nvPicPr>
          <p:cNvPr id="8" name="图片 7" descr="816050右下海星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0820000">
            <a:off x="8538210" y="5062220"/>
            <a:ext cx="2265045" cy="2787015"/>
          </a:xfrm>
          <a:prstGeom prst="rect">
            <a:avLst/>
          </a:prstGeom>
        </p:spPr>
      </p:pic>
      <p:pic>
        <p:nvPicPr>
          <p:cNvPr id="16" name="图片 15" descr="816050气泡2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51015" y="-102235"/>
            <a:ext cx="5045075" cy="3325495"/>
          </a:xfrm>
          <a:prstGeom prst="rect">
            <a:avLst/>
          </a:prstGeom>
        </p:spPr>
      </p:pic>
      <p:pic>
        <p:nvPicPr>
          <p:cNvPr id="17" name="图片 16" descr="816050气泡2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0090" y="-6350"/>
            <a:ext cx="5045075" cy="3325495"/>
          </a:xfrm>
          <a:prstGeom prst="rect">
            <a:avLst/>
          </a:prstGeom>
        </p:spPr>
      </p:pic>
      <p:sp>
        <p:nvSpPr>
          <p:cNvPr id="13" name="Turinio vietos rezervavimo ženklas 2">
            <a:extLst>
              <a:ext uri="{FF2B5EF4-FFF2-40B4-BE49-F238E27FC236}">
                <a16:creationId xmlns:a16="http://schemas.microsoft.com/office/drawing/2014/main" xmlns="" id="{D17F4FA0-6958-4B4A-9B75-1FE98465809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08990" y="1696593"/>
            <a:ext cx="9632868" cy="4202762"/>
          </a:xfrm>
        </p:spPr>
        <p:txBody>
          <a:bodyPr>
            <a:normAutofit fontScale="92500" lnSpcReduction="20000"/>
          </a:bodyPr>
          <a:lstStyle/>
          <a:p>
            <a:r>
              <a:rPr lang="lt-LT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Vaikai su dideliu džiaugsmu įsitraukė į veiklas, kartu diskutuodami, bei keldami įvairius klausimus</a:t>
            </a:r>
          </a:p>
          <a:p>
            <a:r>
              <a:rPr lang="lt-LT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Visi vaikai labai apsidžiaugė nauju grupės draugu, kuriam bandėme kartu sugalvoti vardą, bet nusprendėme, jog Žuvelė jam, puikiai tinka.</a:t>
            </a:r>
          </a:p>
          <a:p>
            <a:r>
              <a:rPr lang="lt-LT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Nustebino tai, kad didžioji dalis vaikų gebėjo tiksliai įvardinti koks tai gyvūnas, keliais žodžiais atsakyti į klausimus, pasakyti, ką žuvys turi, kuom skiriasi nuo žmonių, pažinome jų kūno dalis</a:t>
            </a:r>
          </a:p>
          <a:p>
            <a:r>
              <a:rPr lang="lt-LT" altLang="lt-LT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Visos šios veiklos vaikus labai sudomino. Kaip jų negalime gąsdinti ir kaip jomis reikia rūpintis.</a:t>
            </a:r>
          </a:p>
          <a:p>
            <a:r>
              <a:rPr lang="lt-LT" sz="1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Stebėjome žuvies judėjimą akvariume, aptarėme žuvų spalvas, elgsenas, kai priglaudžiame pirštą prie stiklo. Stebėjome, kaip žuvys juda. Ypač atkreipkime dėmesį į pelekus ir uodegą.</a:t>
            </a:r>
            <a:endParaRPr lang="en-GB" altLang="lt-LT" sz="17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F512130-2329-4D3E-A2BB-C94C82F50866}"/>
              </a:ext>
            </a:extLst>
          </p:cNvPr>
          <p:cNvSpPr txBox="1"/>
          <p:nvPr/>
        </p:nvSpPr>
        <p:spPr>
          <a:xfrm>
            <a:off x="2299192" y="591185"/>
            <a:ext cx="61107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Refleksija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79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816050背景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35" y="-6350"/>
            <a:ext cx="12219940" cy="6877050"/>
          </a:xfrm>
          <a:prstGeom prst="rect">
            <a:avLst/>
          </a:prstGeom>
        </p:spPr>
      </p:pic>
      <p:pic>
        <p:nvPicPr>
          <p:cNvPr id="3" name="图片 2" descr="816050中间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84065" y="3820795"/>
            <a:ext cx="3023235" cy="2446020"/>
          </a:xfrm>
          <a:prstGeom prst="rect">
            <a:avLst/>
          </a:prstGeom>
        </p:spPr>
      </p:pic>
      <p:pic>
        <p:nvPicPr>
          <p:cNvPr id="11" name="图片 10" descr="816050下部光斑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16200" y="5302250"/>
            <a:ext cx="5793740" cy="1568450"/>
          </a:xfrm>
          <a:prstGeom prst="rect">
            <a:avLst/>
          </a:prstGeom>
        </p:spPr>
      </p:pic>
      <p:pic>
        <p:nvPicPr>
          <p:cNvPr id="5" name="图片 4" descr="816050左下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130" y="3082290"/>
            <a:ext cx="1863725" cy="3732530"/>
          </a:xfrm>
          <a:prstGeom prst="rect">
            <a:avLst/>
          </a:prstGeom>
        </p:spPr>
      </p:pic>
      <p:pic>
        <p:nvPicPr>
          <p:cNvPr id="6" name="图片 5" descr="816050左下1"/>
          <p:cNvPicPr>
            <a:picLocks noChangeAspect="1"/>
          </p:cNvPicPr>
          <p:nvPr/>
        </p:nvPicPr>
        <p:blipFill>
          <a:blip r:embed="rId7" cstate="screen">
            <a:lum contrast="-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8990" y="3973830"/>
            <a:ext cx="2569845" cy="2896870"/>
          </a:xfrm>
          <a:prstGeom prst="rect">
            <a:avLst/>
          </a:prstGeom>
        </p:spPr>
      </p:pic>
      <p:pic>
        <p:nvPicPr>
          <p:cNvPr id="4" name="图片 3" descr="816050右中"/>
          <p:cNvPicPr>
            <a:picLocks noChangeAspect="1"/>
          </p:cNvPicPr>
          <p:nvPr/>
        </p:nvPicPr>
        <p:blipFill>
          <a:blip r:embed="rId8" cstate="screen">
            <a:lum bright="36000" contrast="-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17735" y="2109470"/>
            <a:ext cx="2401570" cy="4367530"/>
          </a:xfrm>
          <a:prstGeom prst="rect">
            <a:avLst/>
          </a:prstGeom>
        </p:spPr>
      </p:pic>
      <p:pic>
        <p:nvPicPr>
          <p:cNvPr id="8" name="图片 7" descr="816050右下海星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0820000">
            <a:off x="8538210" y="5062220"/>
            <a:ext cx="2265045" cy="2787015"/>
          </a:xfrm>
          <a:prstGeom prst="rect">
            <a:avLst/>
          </a:prstGeom>
        </p:spPr>
      </p:pic>
      <p:pic>
        <p:nvPicPr>
          <p:cNvPr id="16" name="图片 15" descr="816050气泡2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51015" y="-102235"/>
            <a:ext cx="5045075" cy="3325495"/>
          </a:xfrm>
          <a:prstGeom prst="rect">
            <a:avLst/>
          </a:prstGeom>
        </p:spPr>
      </p:pic>
      <p:pic>
        <p:nvPicPr>
          <p:cNvPr id="17" name="图片 16" descr="816050气泡2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0090" y="-6350"/>
            <a:ext cx="5045075" cy="3325495"/>
          </a:xfrm>
          <a:prstGeom prst="rect">
            <a:avLst/>
          </a:prstGeom>
        </p:spPr>
      </p:pic>
      <p:sp>
        <p:nvSpPr>
          <p:cNvPr id="13" name="Turinio vietos rezervavimo ženklas 2">
            <a:extLst>
              <a:ext uri="{FF2B5EF4-FFF2-40B4-BE49-F238E27FC236}">
                <a16:creationId xmlns:a16="http://schemas.microsoft.com/office/drawing/2014/main" xmlns="" id="{D17F4FA0-6958-4B4A-9B75-1FE98465809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08990" y="1327355"/>
            <a:ext cx="9623036" cy="4572000"/>
          </a:xfrm>
        </p:spPr>
        <p:txBody>
          <a:bodyPr>
            <a:normAutofit/>
          </a:bodyPr>
          <a:lstStyle/>
          <a:p>
            <a:pPr eaLnBrk="1" hangingPunct="1"/>
            <a:r>
              <a:rPr lang="lt-LT" altLang="lt-LT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Provokacija</a:t>
            </a:r>
            <a:r>
              <a:rPr lang="en-GB" altLang="lt-LT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lt-LT" altLang="lt-LT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ryto rato metu su vaikais apžiūrime paslaptingą dėžę, ant kurios užklijuotas klaustukas, bandoma atspėti, kas galėtų būti viduje.</a:t>
            </a:r>
            <a:endParaRPr lang="lt-LT" altLang="lt-L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lt-LT" altLang="lt-LT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Pateikiami klausimai: </a:t>
            </a:r>
            <a:r>
              <a:rPr lang="lt-LT" altLang="lt-LT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Pamačius, jog viduje yra „stebuklinga“ lempa, o joje plaukia žuvelės, vaikų klausiama: Ar žuvys turi akis? Ar žuvys turi rankas, kojas? Ar žuvys kvėpuoja, kalba? Ir t.t </a:t>
            </a:r>
            <a:endParaRPr lang="lt-LT" altLang="lt-L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lt-LT" altLang="lt-LT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Iššūkis: </a:t>
            </a:r>
            <a:r>
              <a:rPr lang="lt-LT" altLang="lt-LT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žiūrint į žuvis ir vieniems į kitus, pasakyti kokie panašumai ir skirtumai yra žmonių ir žuvų.</a:t>
            </a:r>
            <a:endParaRPr lang="en-GB" altLang="lt-LT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816050背景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35" y="-6350"/>
            <a:ext cx="12219940" cy="6877050"/>
          </a:xfrm>
          <a:prstGeom prst="rect">
            <a:avLst/>
          </a:prstGeom>
        </p:spPr>
      </p:pic>
      <p:pic>
        <p:nvPicPr>
          <p:cNvPr id="3" name="图片 2" descr="816050中间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84065" y="3820795"/>
            <a:ext cx="3023235" cy="2446020"/>
          </a:xfrm>
          <a:prstGeom prst="rect">
            <a:avLst/>
          </a:prstGeom>
        </p:spPr>
      </p:pic>
      <p:pic>
        <p:nvPicPr>
          <p:cNvPr id="11" name="图片 10" descr="816050下部光斑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16200" y="5302250"/>
            <a:ext cx="5793740" cy="1568450"/>
          </a:xfrm>
          <a:prstGeom prst="rect">
            <a:avLst/>
          </a:prstGeom>
        </p:spPr>
      </p:pic>
      <p:sp>
        <p:nvSpPr>
          <p:cNvPr id="7" name="圆角矩形 6"/>
          <p:cNvSpPr/>
          <p:nvPr/>
        </p:nvSpPr>
        <p:spPr>
          <a:xfrm>
            <a:off x="1389697" y="766292"/>
            <a:ext cx="9411970" cy="5017770"/>
          </a:xfrm>
          <a:prstGeom prst="roundRect">
            <a:avLst>
              <a:gd name="adj" fmla="val 12351"/>
            </a:avLst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5" name="图片 4" descr="816050左下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130" y="3082290"/>
            <a:ext cx="1863725" cy="3732530"/>
          </a:xfrm>
          <a:prstGeom prst="rect">
            <a:avLst/>
          </a:prstGeom>
        </p:spPr>
      </p:pic>
      <p:pic>
        <p:nvPicPr>
          <p:cNvPr id="6" name="图片 5" descr="816050左下1"/>
          <p:cNvPicPr>
            <a:picLocks noChangeAspect="1"/>
          </p:cNvPicPr>
          <p:nvPr/>
        </p:nvPicPr>
        <p:blipFill>
          <a:blip r:embed="rId7" cstate="screen">
            <a:lum contrast="-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8990" y="3973830"/>
            <a:ext cx="2569845" cy="2896870"/>
          </a:xfrm>
          <a:prstGeom prst="rect">
            <a:avLst/>
          </a:prstGeom>
        </p:spPr>
      </p:pic>
      <p:pic>
        <p:nvPicPr>
          <p:cNvPr id="4" name="图片 3" descr="816050右中"/>
          <p:cNvPicPr>
            <a:picLocks noChangeAspect="1"/>
          </p:cNvPicPr>
          <p:nvPr/>
        </p:nvPicPr>
        <p:blipFill>
          <a:blip r:embed="rId8" cstate="screen">
            <a:lum bright="36000" contrast="-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17735" y="2109470"/>
            <a:ext cx="2401570" cy="4367530"/>
          </a:xfrm>
          <a:prstGeom prst="rect">
            <a:avLst/>
          </a:prstGeom>
        </p:spPr>
      </p:pic>
      <p:pic>
        <p:nvPicPr>
          <p:cNvPr id="8" name="图片 7" descr="816050右下海星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0820000">
            <a:off x="8538210" y="5062220"/>
            <a:ext cx="2265045" cy="278701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FBC1FE4-43DF-4DED-AEDC-4B71449ABAB5}"/>
              </a:ext>
            </a:extLst>
          </p:cNvPr>
          <p:cNvSpPr txBox="1"/>
          <p:nvPr/>
        </p:nvSpPr>
        <p:spPr>
          <a:xfrm>
            <a:off x="1222837" y="2594511"/>
            <a:ext cx="941197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lt-LT" altLang="lt-L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Vaikai</a:t>
            </a:r>
            <a:r>
              <a:rPr lang="en-GB" altLang="lt-L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randa </a:t>
            </a:r>
            <a:r>
              <a:rPr lang="lt-LT" altLang="lt-L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„stebuklinga lempą“, kuri atskleidžia šios savaitės tema.</a:t>
            </a:r>
          </a:p>
        </p:txBody>
      </p:sp>
    </p:spTree>
    <p:extLst>
      <p:ext uri="{BB962C8B-B14F-4D97-AF65-F5344CB8AC3E}">
        <p14:creationId xmlns:p14="http://schemas.microsoft.com/office/powerpoint/2010/main" val="2007417131"/>
      </p:ext>
    </p:extLst>
  </p:cSld>
  <p:clrMapOvr>
    <a:masterClrMapping/>
  </p:clrMapOvr>
  <p:transition spd="slow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816050背景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35" y="-6350"/>
            <a:ext cx="12219940" cy="6877050"/>
          </a:xfrm>
          <a:prstGeom prst="rect">
            <a:avLst/>
          </a:prstGeom>
        </p:spPr>
      </p:pic>
      <p:pic>
        <p:nvPicPr>
          <p:cNvPr id="3" name="图片 2" descr="816050中间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84065" y="3820795"/>
            <a:ext cx="3023235" cy="2446020"/>
          </a:xfrm>
          <a:prstGeom prst="rect">
            <a:avLst/>
          </a:prstGeom>
        </p:spPr>
      </p:pic>
      <p:pic>
        <p:nvPicPr>
          <p:cNvPr id="11" name="图片 10" descr="816050下部光斑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16200" y="5302250"/>
            <a:ext cx="5793740" cy="1568450"/>
          </a:xfrm>
          <a:prstGeom prst="rect">
            <a:avLst/>
          </a:prstGeom>
        </p:spPr>
      </p:pic>
      <p:pic>
        <p:nvPicPr>
          <p:cNvPr id="5" name="图片 4" descr="816050左下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130" y="3082290"/>
            <a:ext cx="1863725" cy="3732530"/>
          </a:xfrm>
          <a:prstGeom prst="rect">
            <a:avLst/>
          </a:prstGeom>
        </p:spPr>
      </p:pic>
      <p:pic>
        <p:nvPicPr>
          <p:cNvPr id="6" name="图片 5" descr="816050左下1"/>
          <p:cNvPicPr>
            <a:picLocks noChangeAspect="1"/>
          </p:cNvPicPr>
          <p:nvPr/>
        </p:nvPicPr>
        <p:blipFill>
          <a:blip r:embed="rId7" cstate="screen">
            <a:lum contrast="-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8990" y="3973830"/>
            <a:ext cx="2569845" cy="2896870"/>
          </a:xfrm>
          <a:prstGeom prst="rect">
            <a:avLst/>
          </a:prstGeom>
        </p:spPr>
      </p:pic>
      <p:pic>
        <p:nvPicPr>
          <p:cNvPr id="4" name="图片 3" descr="816050右中"/>
          <p:cNvPicPr>
            <a:picLocks noChangeAspect="1"/>
          </p:cNvPicPr>
          <p:nvPr/>
        </p:nvPicPr>
        <p:blipFill>
          <a:blip r:embed="rId8" cstate="screen">
            <a:lum bright="36000" contrast="-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766300" y="2659408"/>
            <a:ext cx="2401570" cy="4367530"/>
          </a:xfrm>
          <a:prstGeom prst="rect">
            <a:avLst/>
          </a:prstGeom>
        </p:spPr>
      </p:pic>
      <p:pic>
        <p:nvPicPr>
          <p:cNvPr id="8" name="图片 7" descr="816050右下海星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0820000">
            <a:off x="8538210" y="5062220"/>
            <a:ext cx="2265045" cy="2787015"/>
          </a:xfrm>
          <a:prstGeom prst="rect">
            <a:avLst/>
          </a:prstGeom>
        </p:spPr>
      </p:pic>
      <p:pic>
        <p:nvPicPr>
          <p:cNvPr id="10" name="Paveikslėlis 9">
            <a:extLst>
              <a:ext uri="{FF2B5EF4-FFF2-40B4-BE49-F238E27FC236}">
                <a16:creationId xmlns:a16="http://schemas.microsoft.com/office/drawing/2014/main" xmlns="" id="{FCC167B4-3428-4150-84CF-27BFBA4E65F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327" y="2047962"/>
            <a:ext cx="1824904" cy="3244274"/>
          </a:xfrm>
          <a:prstGeom prst="rect">
            <a:avLst/>
          </a:prstGeom>
        </p:spPr>
      </p:pic>
      <p:pic>
        <p:nvPicPr>
          <p:cNvPr id="14" name="Paveikslėlis 13">
            <a:extLst>
              <a:ext uri="{FF2B5EF4-FFF2-40B4-BE49-F238E27FC236}">
                <a16:creationId xmlns:a16="http://schemas.microsoft.com/office/drawing/2014/main" xmlns="" id="{CC1CC4DE-707D-4FF9-90E4-AA56882B9C9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790" y="2053350"/>
            <a:ext cx="2416810" cy="3222413"/>
          </a:xfrm>
          <a:prstGeom prst="rect">
            <a:avLst/>
          </a:prstGeom>
        </p:spPr>
      </p:pic>
      <p:pic>
        <p:nvPicPr>
          <p:cNvPr id="17" name="Paveikslėlis 16">
            <a:extLst>
              <a:ext uri="{FF2B5EF4-FFF2-40B4-BE49-F238E27FC236}">
                <a16:creationId xmlns:a16="http://schemas.microsoft.com/office/drawing/2014/main" xmlns="" id="{6C16B15F-7B16-49E5-9D00-46475D06602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613" y="2079837"/>
            <a:ext cx="2416810" cy="3222413"/>
          </a:xfrm>
          <a:prstGeom prst="rect">
            <a:avLst/>
          </a:prstGeom>
        </p:spPr>
      </p:pic>
      <p:pic>
        <p:nvPicPr>
          <p:cNvPr id="19" name="Paveikslėlis 18">
            <a:extLst>
              <a:ext uri="{FF2B5EF4-FFF2-40B4-BE49-F238E27FC236}">
                <a16:creationId xmlns:a16="http://schemas.microsoft.com/office/drawing/2014/main" xmlns="" id="{E750CA8F-33F7-4463-9FB1-382298B34A3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835" y="2079837"/>
            <a:ext cx="1788336" cy="317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206594"/>
      </p:ext>
    </p:extLst>
  </p:cSld>
  <p:clrMapOvr>
    <a:masterClrMapping/>
  </p:clrMapOvr>
  <p:transition spd="slow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816050背景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35" y="-6350"/>
            <a:ext cx="12219940" cy="6877050"/>
          </a:xfrm>
          <a:prstGeom prst="rect">
            <a:avLst/>
          </a:prstGeom>
        </p:spPr>
      </p:pic>
      <p:pic>
        <p:nvPicPr>
          <p:cNvPr id="3" name="图片 2" descr="816050中间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84065" y="3820795"/>
            <a:ext cx="3023235" cy="2446020"/>
          </a:xfrm>
          <a:prstGeom prst="rect">
            <a:avLst/>
          </a:prstGeom>
        </p:spPr>
      </p:pic>
      <p:pic>
        <p:nvPicPr>
          <p:cNvPr id="11" name="图片 10" descr="816050下部光斑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16200" y="5302250"/>
            <a:ext cx="5793740" cy="1568450"/>
          </a:xfrm>
          <a:prstGeom prst="rect">
            <a:avLst/>
          </a:prstGeom>
        </p:spPr>
      </p:pic>
      <p:pic>
        <p:nvPicPr>
          <p:cNvPr id="5" name="图片 4" descr="816050左下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130" y="3082290"/>
            <a:ext cx="1863725" cy="3732530"/>
          </a:xfrm>
          <a:prstGeom prst="rect">
            <a:avLst/>
          </a:prstGeom>
        </p:spPr>
      </p:pic>
      <p:pic>
        <p:nvPicPr>
          <p:cNvPr id="6" name="图片 5" descr="816050左下1"/>
          <p:cNvPicPr>
            <a:picLocks noChangeAspect="1"/>
          </p:cNvPicPr>
          <p:nvPr/>
        </p:nvPicPr>
        <p:blipFill>
          <a:blip r:embed="rId9" cstate="screen">
            <a:lum contrast="-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8990" y="3973830"/>
            <a:ext cx="2569845" cy="2896870"/>
          </a:xfrm>
          <a:prstGeom prst="rect">
            <a:avLst/>
          </a:prstGeom>
        </p:spPr>
      </p:pic>
      <p:pic>
        <p:nvPicPr>
          <p:cNvPr id="4" name="图片 3" descr="816050右中"/>
          <p:cNvPicPr>
            <a:picLocks noChangeAspect="1"/>
          </p:cNvPicPr>
          <p:nvPr/>
        </p:nvPicPr>
        <p:blipFill>
          <a:blip r:embed="rId10" cstate="screen">
            <a:lum bright="36000" contrast="-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17735" y="2109470"/>
            <a:ext cx="2401570" cy="4367530"/>
          </a:xfrm>
          <a:prstGeom prst="rect">
            <a:avLst/>
          </a:prstGeom>
        </p:spPr>
      </p:pic>
      <p:pic>
        <p:nvPicPr>
          <p:cNvPr id="8" name="图片 7" descr="816050右下海星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0820000">
            <a:off x="8538210" y="5062220"/>
            <a:ext cx="2265045" cy="2787015"/>
          </a:xfrm>
          <a:prstGeom prst="rect">
            <a:avLst/>
          </a:prstGeom>
        </p:spPr>
      </p:pic>
      <p:pic>
        <p:nvPicPr>
          <p:cNvPr id="12" name="VID_20220318_092700">
            <a:hlinkClick r:id="" action="ppaction://media"/>
            <a:extLst>
              <a:ext uri="{FF2B5EF4-FFF2-40B4-BE49-F238E27FC236}">
                <a16:creationId xmlns:a16="http://schemas.microsoft.com/office/drawing/2014/main" xmlns="" id="{2238063E-FDCD-4B64-9E04-7CC04D3696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6334" y="-635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612176"/>
      </p:ext>
    </p:extLst>
  </p:cSld>
  <p:clrMapOvr>
    <a:masterClrMapping/>
  </p:clrMapOvr>
  <p:transition spd="slow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55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67073">
                <p:cTn id="29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816050背景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35" y="-6350"/>
            <a:ext cx="12219940" cy="6877050"/>
          </a:xfrm>
          <a:prstGeom prst="rect">
            <a:avLst/>
          </a:prstGeom>
        </p:spPr>
      </p:pic>
      <p:pic>
        <p:nvPicPr>
          <p:cNvPr id="3" name="图片 2" descr="816050中间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84065" y="3820795"/>
            <a:ext cx="3023235" cy="2446020"/>
          </a:xfrm>
          <a:prstGeom prst="rect">
            <a:avLst/>
          </a:prstGeom>
        </p:spPr>
      </p:pic>
      <p:pic>
        <p:nvPicPr>
          <p:cNvPr id="11" name="图片 10" descr="816050下部光斑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16200" y="5302250"/>
            <a:ext cx="5793740" cy="1568450"/>
          </a:xfrm>
          <a:prstGeom prst="rect">
            <a:avLst/>
          </a:prstGeom>
        </p:spPr>
      </p:pic>
      <p:sp>
        <p:nvSpPr>
          <p:cNvPr id="7" name="圆角矩形 6"/>
          <p:cNvSpPr/>
          <p:nvPr/>
        </p:nvSpPr>
        <p:spPr>
          <a:xfrm>
            <a:off x="1389697" y="766292"/>
            <a:ext cx="9411970" cy="5017770"/>
          </a:xfrm>
          <a:prstGeom prst="roundRect">
            <a:avLst>
              <a:gd name="adj" fmla="val 12351"/>
            </a:avLst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5" name="图片 4" descr="816050左下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130" y="3082290"/>
            <a:ext cx="1863725" cy="3732530"/>
          </a:xfrm>
          <a:prstGeom prst="rect">
            <a:avLst/>
          </a:prstGeom>
        </p:spPr>
      </p:pic>
      <p:pic>
        <p:nvPicPr>
          <p:cNvPr id="6" name="图片 5" descr="816050左下1"/>
          <p:cNvPicPr>
            <a:picLocks noChangeAspect="1"/>
          </p:cNvPicPr>
          <p:nvPr/>
        </p:nvPicPr>
        <p:blipFill>
          <a:blip r:embed="rId7" cstate="screen">
            <a:lum contrast="-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8990" y="3973830"/>
            <a:ext cx="2569845" cy="2896870"/>
          </a:xfrm>
          <a:prstGeom prst="rect">
            <a:avLst/>
          </a:prstGeom>
        </p:spPr>
      </p:pic>
      <p:pic>
        <p:nvPicPr>
          <p:cNvPr id="4" name="图片 3" descr="816050右中"/>
          <p:cNvPicPr>
            <a:picLocks noChangeAspect="1"/>
          </p:cNvPicPr>
          <p:nvPr/>
        </p:nvPicPr>
        <p:blipFill>
          <a:blip r:embed="rId8" cstate="screen">
            <a:lum bright="36000" contrast="-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17735" y="2109470"/>
            <a:ext cx="2401570" cy="4367530"/>
          </a:xfrm>
          <a:prstGeom prst="rect">
            <a:avLst/>
          </a:prstGeom>
        </p:spPr>
      </p:pic>
      <p:pic>
        <p:nvPicPr>
          <p:cNvPr id="8" name="图片 7" descr="816050右下海星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0820000">
            <a:off x="8538210" y="5062220"/>
            <a:ext cx="2265045" cy="278701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FBC1FE4-43DF-4DED-AEDC-4B71449ABAB5}"/>
              </a:ext>
            </a:extLst>
          </p:cNvPr>
          <p:cNvSpPr txBox="1"/>
          <p:nvPr/>
        </p:nvSpPr>
        <p:spPr>
          <a:xfrm>
            <a:off x="1389697" y="1963168"/>
            <a:ext cx="941197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lt-LT" altLang="lt-L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Įkvepiantis iššūkis</a:t>
            </a:r>
            <a:r>
              <a:rPr lang="en-GB" altLang="lt-L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0" indent="0" algn="ctr">
              <a:buNone/>
            </a:pPr>
            <a:r>
              <a:rPr lang="lt-LT" altLang="lt-L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Akvariumo</a:t>
            </a:r>
            <a:r>
              <a:rPr lang="en-GB" altLang="lt-L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atsiradimas, </a:t>
            </a:r>
            <a:r>
              <a:rPr lang="lt-LT" altLang="lt-L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kuriame</a:t>
            </a:r>
            <a:r>
              <a:rPr lang="en-GB" altLang="lt-L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altLang="lt-L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padidinamojo</a:t>
            </a:r>
            <a:r>
              <a:rPr lang="en-GB" altLang="lt-L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altLang="lt-L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stiklo</a:t>
            </a:r>
            <a:r>
              <a:rPr lang="en-GB" altLang="lt-L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altLang="lt-L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pagalba</a:t>
            </a:r>
            <a:r>
              <a:rPr lang="en-GB" altLang="lt-L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lt-LT" altLang="lt-L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galima</a:t>
            </a:r>
            <a:r>
              <a:rPr lang="en-GB" altLang="lt-L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altLang="lt-L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atidžiau apžiūrėti žuvelę, bei jos kūno dalis</a:t>
            </a:r>
          </a:p>
        </p:txBody>
      </p:sp>
    </p:spTree>
    <p:extLst>
      <p:ext uri="{BB962C8B-B14F-4D97-AF65-F5344CB8AC3E}">
        <p14:creationId xmlns:p14="http://schemas.microsoft.com/office/powerpoint/2010/main" val="2676839344"/>
      </p:ext>
    </p:extLst>
  </p:cSld>
  <p:clrMapOvr>
    <a:masterClrMapping/>
  </p:clrMapOvr>
  <p:transition spd="slow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816050背景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35" y="-6350"/>
            <a:ext cx="12219940" cy="6877050"/>
          </a:xfrm>
          <a:prstGeom prst="rect">
            <a:avLst/>
          </a:prstGeom>
        </p:spPr>
      </p:pic>
      <p:pic>
        <p:nvPicPr>
          <p:cNvPr id="3" name="图片 2" descr="816050中间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84065" y="3820795"/>
            <a:ext cx="3023235" cy="2446020"/>
          </a:xfrm>
          <a:prstGeom prst="rect">
            <a:avLst/>
          </a:prstGeom>
        </p:spPr>
      </p:pic>
      <p:pic>
        <p:nvPicPr>
          <p:cNvPr id="11" name="图片 10" descr="816050下部光斑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16200" y="5302250"/>
            <a:ext cx="5793740" cy="1568450"/>
          </a:xfrm>
          <a:prstGeom prst="rect">
            <a:avLst/>
          </a:prstGeom>
        </p:spPr>
      </p:pic>
      <p:pic>
        <p:nvPicPr>
          <p:cNvPr id="5" name="图片 4" descr="816050左下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130" y="3082290"/>
            <a:ext cx="1863725" cy="3732530"/>
          </a:xfrm>
          <a:prstGeom prst="rect">
            <a:avLst/>
          </a:prstGeom>
        </p:spPr>
      </p:pic>
      <p:pic>
        <p:nvPicPr>
          <p:cNvPr id="6" name="图片 5" descr="816050左下1"/>
          <p:cNvPicPr>
            <a:picLocks noChangeAspect="1"/>
          </p:cNvPicPr>
          <p:nvPr/>
        </p:nvPicPr>
        <p:blipFill>
          <a:blip r:embed="rId7" cstate="screen">
            <a:lum contrast="-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8990" y="3973830"/>
            <a:ext cx="2569845" cy="2896870"/>
          </a:xfrm>
          <a:prstGeom prst="rect">
            <a:avLst/>
          </a:prstGeom>
        </p:spPr>
      </p:pic>
      <p:pic>
        <p:nvPicPr>
          <p:cNvPr id="4" name="图片 3" descr="816050右中"/>
          <p:cNvPicPr>
            <a:picLocks noChangeAspect="1"/>
          </p:cNvPicPr>
          <p:nvPr/>
        </p:nvPicPr>
        <p:blipFill>
          <a:blip r:embed="rId8" cstate="screen">
            <a:lum bright="36000" contrast="-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17735" y="2109470"/>
            <a:ext cx="2401570" cy="4367530"/>
          </a:xfrm>
          <a:prstGeom prst="rect">
            <a:avLst/>
          </a:prstGeom>
        </p:spPr>
      </p:pic>
      <p:pic>
        <p:nvPicPr>
          <p:cNvPr id="8" name="图片 7" descr="816050右下海星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0820000">
            <a:off x="8538210" y="5062220"/>
            <a:ext cx="2265045" cy="2787015"/>
          </a:xfrm>
          <a:prstGeom prst="rect">
            <a:avLst/>
          </a:prstGeom>
        </p:spPr>
      </p:pic>
      <p:pic>
        <p:nvPicPr>
          <p:cNvPr id="10" name="Paveikslėlis 9" descr="Paveikslėlis, kuriame yra asmuo, vidinis, grindys, žmonės&#10;&#10;Automatiškai sugeneruotas aprašymas">
            <a:extLst>
              <a:ext uri="{FF2B5EF4-FFF2-40B4-BE49-F238E27FC236}">
                <a16:creationId xmlns:a16="http://schemas.microsoft.com/office/drawing/2014/main" xmlns="" id="{0CFDE1B8-F2E9-43F6-8A04-75021085A89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223" y="1505001"/>
            <a:ext cx="2710738" cy="3614318"/>
          </a:xfrm>
          <a:prstGeom prst="rect">
            <a:avLst/>
          </a:prstGeom>
        </p:spPr>
      </p:pic>
      <p:pic>
        <p:nvPicPr>
          <p:cNvPr id="14" name="Paveikslėlis 13" descr="Paveikslėlis, kuriame yra asmuo, vaikas, grupė, berniukas&#10;&#10;Automatiškai sugeneruotas aprašymas">
            <a:extLst>
              <a:ext uri="{FF2B5EF4-FFF2-40B4-BE49-F238E27FC236}">
                <a16:creationId xmlns:a16="http://schemas.microsoft.com/office/drawing/2014/main" xmlns="" id="{2FAABC4A-CA14-480C-AE3C-4D5D5766B49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067" y="418782"/>
            <a:ext cx="3491230" cy="2618423"/>
          </a:xfrm>
          <a:prstGeom prst="rect">
            <a:avLst/>
          </a:prstGeom>
        </p:spPr>
      </p:pic>
      <p:pic>
        <p:nvPicPr>
          <p:cNvPr id="16" name="Paveikslėlis 15" descr="Paveikslėlis, kuriame yra asmuo, vidinis, vaikas, berniukas&#10;&#10;Automatiškai sugeneruotas aprašymas">
            <a:extLst>
              <a:ext uri="{FF2B5EF4-FFF2-40B4-BE49-F238E27FC236}">
                <a16:creationId xmlns:a16="http://schemas.microsoft.com/office/drawing/2014/main" xmlns="" id="{8E353A7D-B771-49EB-8C92-8DB342167E1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688" y="3207876"/>
            <a:ext cx="2710738" cy="3614318"/>
          </a:xfrm>
          <a:prstGeom prst="rect">
            <a:avLst/>
          </a:prstGeom>
        </p:spPr>
      </p:pic>
      <p:pic>
        <p:nvPicPr>
          <p:cNvPr id="18" name="Paveikslėlis 17" descr="Paveikslėlis, kuriame yra asmuo, stalas, vidinis&#10;&#10;Automatiškai sugeneruotas aprašymas">
            <a:extLst>
              <a:ext uri="{FF2B5EF4-FFF2-40B4-BE49-F238E27FC236}">
                <a16:creationId xmlns:a16="http://schemas.microsoft.com/office/drawing/2014/main" xmlns="" id="{70EC7715-5E4C-444D-BDD9-09F81C5DB5A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639" y="1495855"/>
            <a:ext cx="2710738" cy="361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881954"/>
      </p:ext>
    </p:extLst>
  </p:cSld>
  <p:clrMapOvr>
    <a:masterClrMapping/>
  </p:clrMapOvr>
  <p:transition spd="slow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816050背景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35" y="-6350"/>
            <a:ext cx="12219940" cy="6877050"/>
          </a:xfrm>
          <a:prstGeom prst="rect">
            <a:avLst/>
          </a:prstGeom>
        </p:spPr>
      </p:pic>
      <p:pic>
        <p:nvPicPr>
          <p:cNvPr id="3" name="图片 2" descr="816050中间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84065" y="3820795"/>
            <a:ext cx="3023235" cy="2446020"/>
          </a:xfrm>
          <a:prstGeom prst="rect">
            <a:avLst/>
          </a:prstGeom>
        </p:spPr>
      </p:pic>
      <p:pic>
        <p:nvPicPr>
          <p:cNvPr id="11" name="图片 10" descr="816050下部光斑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16200" y="5302250"/>
            <a:ext cx="5793740" cy="1568450"/>
          </a:xfrm>
          <a:prstGeom prst="rect">
            <a:avLst/>
          </a:prstGeom>
        </p:spPr>
      </p:pic>
      <p:sp>
        <p:nvSpPr>
          <p:cNvPr id="7" name="圆角矩形 6"/>
          <p:cNvSpPr/>
          <p:nvPr/>
        </p:nvSpPr>
        <p:spPr>
          <a:xfrm>
            <a:off x="1389697" y="766292"/>
            <a:ext cx="9411970" cy="5017770"/>
          </a:xfrm>
          <a:prstGeom prst="roundRect">
            <a:avLst>
              <a:gd name="adj" fmla="val 12351"/>
            </a:avLst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5" name="图片 4" descr="816050左下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130" y="3082290"/>
            <a:ext cx="1863725" cy="3732530"/>
          </a:xfrm>
          <a:prstGeom prst="rect">
            <a:avLst/>
          </a:prstGeom>
        </p:spPr>
      </p:pic>
      <p:pic>
        <p:nvPicPr>
          <p:cNvPr id="6" name="图片 5" descr="816050左下1"/>
          <p:cNvPicPr>
            <a:picLocks noChangeAspect="1"/>
          </p:cNvPicPr>
          <p:nvPr/>
        </p:nvPicPr>
        <p:blipFill>
          <a:blip r:embed="rId7" cstate="screen">
            <a:lum contrast="-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8990" y="3973830"/>
            <a:ext cx="2569845" cy="2896870"/>
          </a:xfrm>
          <a:prstGeom prst="rect">
            <a:avLst/>
          </a:prstGeom>
        </p:spPr>
      </p:pic>
      <p:pic>
        <p:nvPicPr>
          <p:cNvPr id="4" name="图片 3" descr="816050右中"/>
          <p:cNvPicPr>
            <a:picLocks noChangeAspect="1"/>
          </p:cNvPicPr>
          <p:nvPr/>
        </p:nvPicPr>
        <p:blipFill>
          <a:blip r:embed="rId8" cstate="screen">
            <a:lum bright="36000" contrast="-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17735" y="2109470"/>
            <a:ext cx="2401570" cy="4367530"/>
          </a:xfrm>
          <a:prstGeom prst="rect">
            <a:avLst/>
          </a:prstGeom>
        </p:spPr>
      </p:pic>
      <p:pic>
        <p:nvPicPr>
          <p:cNvPr id="8" name="图片 7" descr="816050右下海星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0820000">
            <a:off x="8538210" y="5062220"/>
            <a:ext cx="2265045" cy="278701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FBC1FE4-43DF-4DED-AEDC-4B71449ABAB5}"/>
              </a:ext>
            </a:extLst>
          </p:cNvPr>
          <p:cNvSpPr txBox="1"/>
          <p:nvPr/>
        </p:nvSpPr>
        <p:spPr>
          <a:xfrm>
            <a:off x="1389697" y="2191672"/>
            <a:ext cx="941197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lt-LT" altLang="lt-L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Sužinojome, jog žuvys nekalba, bet su burna žiopčioja, todėl skambant muzikai </a:t>
            </a:r>
            <a:r>
              <a:rPr lang="lt-LT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10" tooltip="Baby Shark Dance | #babyshark Most Viewed Video | Animal Songs | PINKFONG Songs for Children"/>
              </a:rPr>
              <a:t>Baby</a:t>
            </a:r>
            <a:r>
              <a:rPr lang="lt-LT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10" tooltip="Baby Shark Dance | #babyshark Most Viewed Video | Animal Songs | PINKFONG Songs for Children"/>
              </a:rPr>
              <a:t> </a:t>
            </a:r>
            <a:r>
              <a:rPr lang="lt-LT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10" tooltip="Baby Shark Dance | #babyshark Most Viewed Video | Animal Songs | PINKFONG Songs for Children"/>
              </a:rPr>
              <a:t>Shark</a:t>
            </a:r>
            <a:r>
              <a:rPr lang="lt-LT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10" tooltip="Baby Shark Dance | #babyshark Most Viewed Video | Animal Songs | PINKFONG Songs for Children"/>
              </a:rPr>
              <a:t> </a:t>
            </a:r>
            <a:r>
              <a:rPr lang="lt-LT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10" tooltip="Baby Shark Dance | #babyshark Most Viewed Video | Animal Songs | PINKFONG Songs for Children"/>
              </a:rPr>
              <a:t>Dance</a:t>
            </a:r>
            <a:r>
              <a:rPr lang="lt-LT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vaikai smagiai atkartojo vaizdo klipe rodamas judesius.</a:t>
            </a:r>
            <a:endParaRPr lang="lt-LT" altLang="lt-LT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065981"/>
      </p:ext>
    </p:extLst>
  </p:cSld>
  <p:clrMapOvr>
    <a:masterClrMapping/>
  </p:clrMapOvr>
  <p:transition spd="slow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海底主题班会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4wbm04rf">
      <a:majorFont>
        <a:latin typeface="方正卡通简体"/>
        <a:ea typeface="方正卡通简体"/>
        <a:cs typeface=""/>
      </a:majorFont>
      <a:minorFont>
        <a:latin typeface="方正卡通简体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384</Words>
  <Application>Microsoft Office PowerPoint</Application>
  <PresentationFormat>Plačiaekranė</PresentationFormat>
  <Paragraphs>51</Paragraphs>
  <Slides>21</Slides>
  <Notes>21</Notes>
  <HiddenSlides>0</HiddenSlides>
  <MMClips>1</MMClips>
  <ScaleCrop>false</ScaleCrop>
  <HeadingPairs>
    <vt:vector size="6" baseType="variant">
      <vt:variant>
        <vt:lpstr>Naudojami šriftai</vt:lpstr>
      </vt:variant>
      <vt:variant>
        <vt:i4>7</vt:i4>
      </vt:variant>
      <vt:variant>
        <vt:lpstr>Tema</vt:lpstr>
      </vt:variant>
      <vt:variant>
        <vt:i4>2</vt:i4>
      </vt:variant>
      <vt:variant>
        <vt:lpstr>Skaidrių pavadinimai</vt:lpstr>
      </vt:variant>
      <vt:variant>
        <vt:i4>21</vt:i4>
      </vt:variant>
    </vt:vector>
  </HeadingPairs>
  <TitlesOfParts>
    <vt:vector size="30" baseType="lpstr">
      <vt:lpstr>微软雅黑</vt:lpstr>
      <vt:lpstr>宋体</vt:lpstr>
      <vt:lpstr>Arial</vt:lpstr>
      <vt:lpstr>Calibri</vt:lpstr>
      <vt:lpstr>Times New Roman</vt:lpstr>
      <vt:lpstr>Wingdings</vt:lpstr>
      <vt:lpstr>方正卡通简体</vt:lpstr>
      <vt:lpstr>www.jpppt.com</vt:lpstr>
      <vt:lpstr>www.freeppt7.com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</vt:vector>
  </TitlesOfParts>
  <Manager>www.jpppt.com</Manager>
  <Company>www.jpppt.com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www.jpppt.com</dc:creator>
  <cp:keywords>www.jpppt.com</cp:keywords>
  <dc:description>www.jpppt.com</dc:description>
  <cp:lastModifiedBy>PC</cp:lastModifiedBy>
  <cp:revision>1</cp:revision>
  <dcterms:created xsi:type="dcterms:W3CDTF">2019-06-02T06:13:00Z</dcterms:created>
  <dcterms:modified xsi:type="dcterms:W3CDTF">2022-03-29T04:28:52Z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2052-11.1.0.8696</vt:lpwstr>
  </property>
</Properties>
</file>